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1" r:id="rId1"/>
  </p:sldMasterIdLst>
  <p:notesMasterIdLst>
    <p:notesMasterId r:id="rId48"/>
  </p:notesMasterIdLst>
  <p:sldIdLst>
    <p:sldId id="322" r:id="rId2"/>
    <p:sldId id="256" r:id="rId3"/>
    <p:sldId id="257" r:id="rId4"/>
    <p:sldId id="258" r:id="rId5"/>
    <p:sldId id="338" r:id="rId6"/>
    <p:sldId id="334" r:id="rId7"/>
    <p:sldId id="327" r:id="rId8"/>
    <p:sldId id="261" r:id="rId9"/>
    <p:sldId id="262" r:id="rId10"/>
    <p:sldId id="336" r:id="rId11"/>
    <p:sldId id="335" r:id="rId12"/>
    <p:sldId id="337" r:id="rId13"/>
    <p:sldId id="263" r:id="rId14"/>
    <p:sldId id="264" r:id="rId15"/>
    <p:sldId id="324" r:id="rId16"/>
    <p:sldId id="325" r:id="rId17"/>
    <p:sldId id="328" r:id="rId18"/>
    <p:sldId id="329"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8" r:id="rId32"/>
    <p:sldId id="313" r:id="rId33"/>
    <p:sldId id="314" r:id="rId34"/>
    <p:sldId id="317" r:id="rId35"/>
    <p:sldId id="316" r:id="rId36"/>
    <p:sldId id="318" r:id="rId37"/>
    <p:sldId id="315" r:id="rId38"/>
    <p:sldId id="320" r:id="rId39"/>
    <p:sldId id="321" r:id="rId40"/>
    <p:sldId id="323" r:id="rId41"/>
    <p:sldId id="319" r:id="rId42"/>
    <p:sldId id="330" r:id="rId43"/>
    <p:sldId id="331" r:id="rId44"/>
    <p:sldId id="332" r:id="rId45"/>
    <p:sldId id="277" r:id="rId46"/>
    <p:sldId id="279" r:id="rId47"/>
  </p:sldIdLst>
  <p:sldSz cx="12195175" cy="6859588"/>
  <p:notesSz cx="6797675" cy="9928225"/>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720">
          <p15:clr>
            <a:srgbClr val="A4A3A4"/>
          </p15:clr>
        </p15:guide>
        <p15:guide id="2" pos="3841">
          <p15:clr>
            <a:srgbClr val="A4A3A4"/>
          </p15:clr>
        </p15:guide>
      </p15:sldGuideLst>
    </p:ext>
    <p:ext uri="{2D200454-40CA-4A62-9FC3-DE9A4176ACB9}">
      <p15:notesGuideLst xmlns:p15="http://schemas.microsoft.com/office/powerpoint/2012/main">
        <p15:guide id="1" orient="horz" pos="3127">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33D67E-3B71-4B16-A069-698F1A25F6E5}">
  <a:tblStyle styleId="{CB33D67E-3B71-4B16-A069-698F1A25F6E5}"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AF1"/>
          </a:solidFill>
        </a:fill>
      </a:tcStyle>
    </a:wholeTbl>
    <a:band1H>
      <a:tcTxStyle/>
      <a:tcStyle>
        <a:tcBdr/>
        <a:fill>
          <a:solidFill>
            <a:srgbClr val="CAD2E1"/>
          </a:solidFill>
        </a:fill>
      </a:tcStyle>
    </a:band1H>
    <a:band2H>
      <a:tcTxStyle/>
      <a:tcStyle>
        <a:tcBdr/>
      </a:tcStyle>
    </a:band2H>
    <a:band1V>
      <a:tcTxStyle/>
      <a:tcStyle>
        <a:tcBdr/>
        <a:fill>
          <a:solidFill>
            <a:srgbClr val="CAD2E1"/>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138" autoAdjust="0"/>
  </p:normalViewPr>
  <p:slideViewPr>
    <p:cSldViewPr snapToGrid="0">
      <p:cViewPr varScale="1">
        <p:scale>
          <a:sx n="81" d="100"/>
          <a:sy n="81" d="100"/>
        </p:scale>
        <p:origin x="720" y="53"/>
      </p:cViewPr>
      <p:guideLst>
        <p:guide orient="horz" pos="4720"/>
        <p:guide pos="3841"/>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jpg>
</file>

<file path=ppt/media/image30.png>
</file>

<file path=ppt/media/image31.gif>
</file>

<file path=ppt/media/image32.png>
</file>

<file path=ppt/media/image33.jp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jpeg>
</file>

<file path=ppt/media/image43.jp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g>
</file>

<file path=ppt/media/image55.jpg>
</file>

<file path=ppt/media/image56.png>
</file>

<file path=ppt/media/image57.PNG>
</file>

<file path=ppt/media/image58.png>
</file>

<file path=ppt/media/image59.jpg>
</file>

<file path=ppt/media/image6.png>
</file>

<file path=ppt/media/image60.PNG>
</file>

<file path=ppt/media/image61.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45976" cy="497299"/>
          </a:xfrm>
          <a:prstGeom prst="rect">
            <a:avLst/>
          </a:prstGeom>
          <a:noFill/>
          <a:ln>
            <a:noFill/>
          </a:ln>
        </p:spPr>
        <p:txBody>
          <a:bodyPr spcFirstLastPara="1" wrap="square" lIns="88225" tIns="44100" rIns="88225" bIns="441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50645" y="0"/>
            <a:ext cx="2945976" cy="497299"/>
          </a:xfrm>
          <a:prstGeom prst="rect">
            <a:avLst/>
          </a:prstGeom>
          <a:noFill/>
          <a:ln>
            <a:noFill/>
          </a:ln>
        </p:spPr>
        <p:txBody>
          <a:bodyPr spcFirstLastPara="1" wrap="square" lIns="88225" tIns="44100" rIns="88225" bIns="441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0085" y="4715463"/>
            <a:ext cx="5437507" cy="4469034"/>
          </a:xfrm>
          <a:prstGeom prst="rect">
            <a:avLst/>
          </a:prstGeom>
          <a:noFill/>
          <a:ln>
            <a:noFill/>
          </a:ln>
        </p:spPr>
        <p:txBody>
          <a:bodyPr spcFirstLastPara="1" wrap="square" lIns="88225" tIns="44100" rIns="88225" bIns="44100" anchor="t" anchorCtr="0"/>
          <a:lstStyle>
            <a:lvl1pPr marL="457200" marR="0" lvl="0" indent="-22860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430927"/>
            <a:ext cx="2945976" cy="495080"/>
          </a:xfrm>
          <a:prstGeom prst="rect">
            <a:avLst/>
          </a:prstGeom>
          <a:noFill/>
          <a:ln>
            <a:noFill/>
          </a:ln>
        </p:spPr>
        <p:txBody>
          <a:bodyPr spcFirstLastPara="1" wrap="square" lIns="88225" tIns="44100" rIns="88225" bIns="441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50645" y="9430927"/>
            <a:ext cx="2945976" cy="495080"/>
          </a:xfrm>
          <a:prstGeom prst="rect">
            <a:avLst/>
          </a:prstGeom>
          <a:noFill/>
          <a:ln>
            <a:noFill/>
          </a:ln>
        </p:spPr>
        <p:txBody>
          <a:bodyPr spcFirstLastPara="1" wrap="square" lIns="88225" tIns="44100" rIns="88225" bIns="44100" anchor="b" anchorCtr="0">
            <a:noAutofit/>
          </a:bodyPr>
          <a:lstStyle/>
          <a:p>
            <a:pPr marL="0" marR="0" lvl="0" indent="0" algn="r" rtl="0">
              <a:spcBef>
                <a:spcPts val="0"/>
              </a:spcBef>
              <a:spcAft>
                <a:spcPts val="0"/>
              </a:spcAft>
              <a:buNone/>
            </a:pPr>
            <a:fld id="{00000000-1234-1234-1234-123412341234}" type="slidenum">
              <a:rPr lang="de-DE" sz="1200" b="0" i="0" u="none" strike="noStrike" cap="none">
                <a:solidFill>
                  <a:schemeClr val="dk1"/>
                </a:solidFill>
                <a:latin typeface="Calibri"/>
                <a:ea typeface="Calibri"/>
                <a:cs typeface="Calibri"/>
                <a:sym typeface="Calibri"/>
              </a:rPr>
              <a:t>‹Nr.›</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112" name="Google Shape;112;p3: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1: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246" name="Google Shape;246;p11: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40ee713c45_2_0:notes"/>
          <p:cNvSpPr txBox="1">
            <a:spLocks noGrp="1"/>
          </p:cNvSpPr>
          <p:nvPr>
            <p:ph type="body" idx="1"/>
          </p:nvPr>
        </p:nvSpPr>
        <p:spPr>
          <a:xfrm>
            <a:off x="680085" y="4715463"/>
            <a:ext cx="5437500" cy="4469100"/>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260" name="Google Shape;260;g40ee713c45_2_0: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Wie bin ich dabei vorgegangen? Zuerst habe ich</a:t>
            </a:r>
            <a:r>
              <a:rPr lang="de-DE" baseline="0" dirty="0" smtClean="0"/>
              <a:t> analysiert, welche Anforderungen an die neue Anwendung zu stellen sind</a:t>
            </a:r>
            <a:endParaRPr lang="de-DE" dirty="0"/>
          </a:p>
        </p:txBody>
      </p:sp>
      <p:sp>
        <p:nvSpPr>
          <p:cNvPr id="4" name="Foliennummernplatzhalt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de-DE" sz="1200" b="0" i="0" u="none" strike="noStrike" cap="none" smtClean="0">
                <a:solidFill>
                  <a:schemeClr val="dk1"/>
                </a:solidFill>
                <a:latin typeface="Calibri"/>
                <a:ea typeface="Calibri"/>
                <a:cs typeface="Calibri"/>
                <a:sym typeface="Calibri"/>
              </a:rPr>
              <a:t>15</a:t>
            </a:fld>
            <a:endParaRPr lang="de-DE"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69409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de-DE" sz="1200" b="0" i="0" u="none" strike="noStrike" cap="none" smtClean="0">
                <a:solidFill>
                  <a:schemeClr val="dk1"/>
                </a:solidFill>
                <a:latin typeface="Calibri"/>
                <a:ea typeface="Calibri"/>
                <a:cs typeface="Calibri"/>
                <a:sym typeface="Calibri"/>
              </a:rPr>
              <a:t>16</a:t>
            </a:fld>
            <a:endParaRPr lang="de-DE"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054650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2: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271" name="Google Shape;271;p12: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3: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4" name="Google Shape;284;p13:notes"/>
          <p:cNvSpPr txBox="1">
            <a:spLocks noGrp="1"/>
          </p:cNvSpPr>
          <p:nvPr>
            <p:ph type="body" idx="1"/>
          </p:nvPr>
        </p:nvSpPr>
        <p:spPr>
          <a:xfrm>
            <a:off x="680085" y="4715463"/>
            <a:ext cx="5437507" cy="4469034"/>
          </a:xfrm>
          <a:prstGeom prst="rect">
            <a:avLst/>
          </a:prstGeom>
          <a:noFill/>
          <a:ln>
            <a:noFill/>
          </a:ln>
        </p:spPr>
        <p:txBody>
          <a:bodyPr spcFirstLastPara="1" wrap="square" lIns="88225" tIns="44100" rIns="88225" bIns="44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285" name="Google Shape;285;p13:notes"/>
          <p:cNvSpPr txBox="1">
            <a:spLocks noGrp="1"/>
          </p:cNvSpPr>
          <p:nvPr>
            <p:ph type="sldNum" idx="12"/>
          </p:nvPr>
        </p:nvSpPr>
        <p:spPr>
          <a:xfrm>
            <a:off x="3850645" y="9430927"/>
            <a:ext cx="2945976" cy="495080"/>
          </a:xfrm>
          <a:prstGeom prst="rect">
            <a:avLst/>
          </a:prstGeom>
          <a:noFill/>
          <a:ln>
            <a:noFill/>
          </a:ln>
        </p:spPr>
        <p:txBody>
          <a:bodyPr spcFirstLastPara="1" wrap="square" lIns="88225" tIns="44100" rIns="88225" bIns="44100" anchor="b" anchorCtr="0">
            <a:noAutofit/>
          </a:bodyPr>
          <a:lstStyle/>
          <a:p>
            <a:pPr marL="0" marR="0" lvl="0" indent="0" algn="r" rtl="0">
              <a:spcBef>
                <a:spcPts val="0"/>
              </a:spcBef>
              <a:spcAft>
                <a:spcPts val="0"/>
              </a:spcAft>
              <a:buNone/>
            </a:pPr>
            <a:fld id="{00000000-1234-1234-1234-123412341234}" type="slidenum">
              <a:rPr lang="de-DE" sz="1200">
                <a:solidFill>
                  <a:schemeClr val="dk1"/>
                </a:solidFill>
                <a:latin typeface="Calibri"/>
                <a:ea typeface="Calibri"/>
                <a:cs typeface="Calibri"/>
                <a:sym typeface="Calibri"/>
              </a:rPr>
              <a:t>20</a:t>
            </a:fld>
            <a:endParaRPr sz="12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14: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5" name="Google Shape;295;p14:notes"/>
          <p:cNvSpPr txBox="1">
            <a:spLocks noGrp="1"/>
          </p:cNvSpPr>
          <p:nvPr>
            <p:ph type="body" idx="1"/>
          </p:nvPr>
        </p:nvSpPr>
        <p:spPr>
          <a:xfrm>
            <a:off x="680085" y="4715463"/>
            <a:ext cx="5437507" cy="4469034"/>
          </a:xfrm>
          <a:prstGeom prst="rect">
            <a:avLst/>
          </a:prstGeom>
          <a:noFill/>
          <a:ln>
            <a:noFill/>
          </a:ln>
        </p:spPr>
        <p:txBody>
          <a:bodyPr spcFirstLastPara="1" wrap="square" lIns="88225" tIns="44100" rIns="88225" bIns="44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296" name="Google Shape;296;p14:notes"/>
          <p:cNvSpPr txBox="1">
            <a:spLocks noGrp="1"/>
          </p:cNvSpPr>
          <p:nvPr>
            <p:ph type="sldNum" idx="12"/>
          </p:nvPr>
        </p:nvSpPr>
        <p:spPr>
          <a:xfrm>
            <a:off x="3850645" y="9430927"/>
            <a:ext cx="2945976" cy="495080"/>
          </a:xfrm>
          <a:prstGeom prst="rect">
            <a:avLst/>
          </a:prstGeom>
          <a:noFill/>
          <a:ln>
            <a:noFill/>
          </a:ln>
        </p:spPr>
        <p:txBody>
          <a:bodyPr spcFirstLastPara="1" wrap="square" lIns="88225" tIns="44100" rIns="88225" bIns="44100" anchor="b" anchorCtr="0">
            <a:noAutofit/>
          </a:bodyPr>
          <a:lstStyle/>
          <a:p>
            <a:pPr marL="0" marR="0" lvl="0" indent="0" algn="r" rtl="0">
              <a:spcBef>
                <a:spcPts val="0"/>
              </a:spcBef>
              <a:spcAft>
                <a:spcPts val="0"/>
              </a:spcAft>
              <a:buNone/>
            </a:pPr>
            <a:fld id="{00000000-1234-1234-1234-123412341234}" type="slidenum">
              <a:rPr lang="de-DE" sz="1200">
                <a:solidFill>
                  <a:schemeClr val="dk1"/>
                </a:solidFill>
                <a:latin typeface="Calibri"/>
                <a:ea typeface="Calibri"/>
                <a:cs typeface="Calibri"/>
                <a:sym typeface="Calibri"/>
              </a:rPr>
              <a:t>21</a:t>
            </a:fld>
            <a:endParaRPr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15: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6" name="Google Shape;306;p15:notes"/>
          <p:cNvSpPr txBox="1">
            <a:spLocks noGrp="1"/>
          </p:cNvSpPr>
          <p:nvPr>
            <p:ph type="body" idx="1"/>
          </p:nvPr>
        </p:nvSpPr>
        <p:spPr>
          <a:xfrm>
            <a:off x="680085" y="4715463"/>
            <a:ext cx="5437507" cy="4469034"/>
          </a:xfrm>
          <a:prstGeom prst="rect">
            <a:avLst/>
          </a:prstGeom>
          <a:noFill/>
          <a:ln>
            <a:noFill/>
          </a:ln>
        </p:spPr>
        <p:txBody>
          <a:bodyPr spcFirstLastPara="1" wrap="square" lIns="88225" tIns="44100" rIns="88225" bIns="44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307" name="Google Shape;307;p15:notes"/>
          <p:cNvSpPr txBox="1">
            <a:spLocks noGrp="1"/>
          </p:cNvSpPr>
          <p:nvPr>
            <p:ph type="sldNum" idx="12"/>
          </p:nvPr>
        </p:nvSpPr>
        <p:spPr>
          <a:xfrm>
            <a:off x="3850645" y="9430927"/>
            <a:ext cx="2945976" cy="495080"/>
          </a:xfrm>
          <a:prstGeom prst="rect">
            <a:avLst/>
          </a:prstGeom>
          <a:noFill/>
          <a:ln>
            <a:noFill/>
          </a:ln>
        </p:spPr>
        <p:txBody>
          <a:bodyPr spcFirstLastPara="1" wrap="square" lIns="88225" tIns="44100" rIns="88225" bIns="44100" anchor="b" anchorCtr="0">
            <a:noAutofit/>
          </a:bodyPr>
          <a:lstStyle/>
          <a:p>
            <a:pPr marL="0" marR="0" lvl="0" indent="0" algn="r" rtl="0">
              <a:spcBef>
                <a:spcPts val="0"/>
              </a:spcBef>
              <a:spcAft>
                <a:spcPts val="0"/>
              </a:spcAft>
              <a:buNone/>
            </a:pPr>
            <a:fld id="{00000000-1234-1234-1234-123412341234}" type="slidenum">
              <a:rPr lang="de-DE" sz="1200">
                <a:solidFill>
                  <a:schemeClr val="dk1"/>
                </a:solidFill>
                <a:latin typeface="Calibri"/>
                <a:ea typeface="Calibri"/>
                <a:cs typeface="Calibri"/>
                <a:sym typeface="Calibri"/>
              </a:rPr>
              <a:t>22</a:t>
            </a:fld>
            <a:endParaRPr sz="12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16: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317" name="Google Shape;317;p16: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7: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336" name="Google Shape;336;p17: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 name="Google Shape;122;p4:notes"/>
          <p:cNvSpPr txBox="1">
            <a:spLocks noGrp="1"/>
          </p:cNvSpPr>
          <p:nvPr>
            <p:ph type="body" idx="1"/>
          </p:nvPr>
        </p:nvSpPr>
        <p:spPr>
          <a:xfrm>
            <a:off x="680085" y="4715463"/>
            <a:ext cx="5437507" cy="4469034"/>
          </a:xfrm>
          <a:prstGeom prst="rect">
            <a:avLst/>
          </a:prstGeom>
          <a:noFill/>
          <a:ln>
            <a:noFill/>
          </a:ln>
        </p:spPr>
        <p:txBody>
          <a:bodyPr spcFirstLastPara="1" wrap="square" lIns="88225" tIns="44100" rIns="88225" bIns="44100" anchor="t" anchorCtr="0">
            <a:noAutofit/>
          </a:bodyPr>
          <a:lstStyle/>
          <a:p>
            <a:pPr marL="0" marR="0" lvl="0" indent="0" algn="l" rtl="0">
              <a:spcBef>
                <a:spcPts val="0"/>
              </a:spcBef>
              <a:spcAft>
                <a:spcPts val="0"/>
              </a:spcAft>
              <a:buNone/>
            </a:pPr>
            <a:r>
              <a:rPr lang="de-DE" sz="1100" b="0" i="0" u="none" strike="noStrike" cap="none">
                <a:solidFill>
                  <a:schemeClr val="dk1"/>
                </a:solidFill>
                <a:latin typeface="Calibri"/>
                <a:ea typeface="Calibri"/>
                <a:cs typeface="Calibri"/>
                <a:sym typeface="Calibri"/>
              </a:rPr>
              <a:t>Das soll die finale Agenda werden, ist aber nervig das ständig umzukopieren</a:t>
            </a:r>
            <a:endParaRPr sz="11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r>
              <a:rPr lang="de-DE" sz="1100" b="0" i="0" u="none" strike="noStrike" cap="none">
                <a:solidFill>
                  <a:schemeClr val="dk1"/>
                </a:solidFill>
                <a:latin typeface="Calibri"/>
                <a:ea typeface="Calibri"/>
                <a:cs typeface="Calibri"/>
                <a:sym typeface="Calibri"/>
              </a:rPr>
              <a:t>Punkte, die ich nicht zeigen will (Hilfsmittel und Quelle) ausgegraut ans Ende der Agenda mit Abstand</a:t>
            </a:r>
            <a:endParaRPr sz="1100" b="0" i="0" u="none" strike="noStrike" cap="none">
              <a:solidFill>
                <a:schemeClr val="dk1"/>
              </a:solidFill>
              <a:latin typeface="Calibri"/>
              <a:ea typeface="Calibri"/>
              <a:cs typeface="Calibri"/>
              <a:sym typeface="Calibri"/>
            </a:endParaRPr>
          </a:p>
        </p:txBody>
      </p:sp>
      <p:sp>
        <p:nvSpPr>
          <p:cNvPr id="123" name="Google Shape;123;p4:notes"/>
          <p:cNvSpPr txBox="1">
            <a:spLocks noGrp="1"/>
          </p:cNvSpPr>
          <p:nvPr>
            <p:ph type="sldNum" idx="12"/>
          </p:nvPr>
        </p:nvSpPr>
        <p:spPr>
          <a:xfrm>
            <a:off x="3850645" y="9430927"/>
            <a:ext cx="2945976" cy="495080"/>
          </a:xfrm>
          <a:prstGeom prst="rect">
            <a:avLst/>
          </a:prstGeom>
          <a:noFill/>
          <a:ln>
            <a:noFill/>
          </a:ln>
        </p:spPr>
        <p:txBody>
          <a:bodyPr spcFirstLastPara="1" wrap="square" lIns="88225" tIns="44100" rIns="88225" bIns="44100" anchor="b" anchorCtr="0">
            <a:noAutofit/>
          </a:bodyPr>
          <a:lstStyle/>
          <a:p>
            <a:pPr marL="0" marR="0" lvl="0" indent="0" algn="r" rtl="0">
              <a:spcBef>
                <a:spcPts val="0"/>
              </a:spcBef>
              <a:spcAft>
                <a:spcPts val="0"/>
              </a:spcAft>
              <a:buNone/>
            </a:pPr>
            <a:fld id="{00000000-1234-1234-1234-123412341234}" type="slidenum">
              <a:rPr lang="de-DE" sz="1200">
                <a:solidFill>
                  <a:schemeClr val="dk1"/>
                </a:solidFill>
                <a:latin typeface="Calibri"/>
                <a:ea typeface="Calibri"/>
                <a:cs typeface="Calibri"/>
                <a:sym typeface="Calibri"/>
              </a:rPr>
              <a:t>3</a:t>
            </a:fld>
            <a:endParaRPr sz="1200">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18: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347" name="Google Shape;347;p18: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19: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365" name="Google Shape;365;p19: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20: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383" name="Google Shape;383;p20: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40ee713c45_2_17:notes"/>
          <p:cNvSpPr txBox="1">
            <a:spLocks noGrp="1"/>
          </p:cNvSpPr>
          <p:nvPr>
            <p:ph type="body" idx="1"/>
          </p:nvPr>
        </p:nvSpPr>
        <p:spPr>
          <a:xfrm>
            <a:off x="680085" y="4715463"/>
            <a:ext cx="5437500" cy="4469100"/>
          </a:xfrm>
          <a:prstGeom prst="rect">
            <a:avLst/>
          </a:prstGeom>
        </p:spPr>
        <p:txBody>
          <a:bodyPr spcFirstLastPara="1" wrap="square" lIns="88225" tIns="44100" rIns="88225" bIns="44100" anchor="t" anchorCtr="0">
            <a:noAutofit/>
          </a:bodyPr>
          <a:lstStyle/>
          <a:p>
            <a:pPr marL="342900" lvl="0" indent="-342900" algn="l" rtl="0">
              <a:spcBef>
                <a:spcPts val="0"/>
              </a:spcBef>
              <a:spcAft>
                <a:spcPts val="0"/>
              </a:spcAft>
              <a:buSzPts val="1700"/>
              <a:buFont typeface="Arial" panose="020B0604020202020204" pitchFamily="34" charset="0"/>
              <a:buChar char="•"/>
            </a:pPr>
            <a:r>
              <a:rPr lang="de-DE" dirty="0" smtClean="0"/>
              <a:t>Aufgetretene Probleme lösen</a:t>
            </a:r>
            <a:endParaRPr lang="de-DE" sz="900" dirty="0" smtClean="0">
              <a:latin typeface="Arial"/>
              <a:ea typeface="Arial"/>
              <a:cs typeface="Arial"/>
              <a:sym typeface="Arial"/>
            </a:endParaRPr>
          </a:p>
          <a:p>
            <a:pPr marL="342900" lvl="0" indent="-342900" algn="l" rtl="0">
              <a:spcBef>
                <a:spcPts val="400"/>
              </a:spcBef>
              <a:spcAft>
                <a:spcPts val="0"/>
              </a:spcAft>
              <a:buSzPts val="1700"/>
              <a:buFont typeface="Arial" panose="020B0604020202020204" pitchFamily="34" charset="0"/>
              <a:buChar char="•"/>
            </a:pPr>
            <a:r>
              <a:rPr lang="de-DE" dirty="0" smtClean="0"/>
              <a:t>Verwendung der Anwendung mit einem S/4-HANA-Backend</a:t>
            </a:r>
            <a:endParaRPr lang="de-DE" sz="900" dirty="0" smtClean="0">
              <a:latin typeface="Arial"/>
              <a:ea typeface="Arial"/>
              <a:cs typeface="Arial"/>
              <a:sym typeface="Arial"/>
            </a:endParaRPr>
          </a:p>
          <a:p>
            <a:pPr marL="342900" lvl="0" indent="-342900" algn="l" rtl="0">
              <a:spcBef>
                <a:spcPts val="400"/>
              </a:spcBef>
              <a:spcAft>
                <a:spcPts val="0"/>
              </a:spcAft>
              <a:buSzPts val="1700"/>
              <a:buFont typeface="Arial" panose="020B0604020202020204" pitchFamily="34" charset="0"/>
              <a:buChar char="•"/>
            </a:pPr>
            <a:r>
              <a:rPr lang="de-DE" dirty="0" smtClean="0"/>
              <a:t>Prüfung ob auf SAP Cloud </a:t>
            </a:r>
            <a:r>
              <a:rPr lang="de-DE" dirty="0" err="1" smtClean="0"/>
              <a:t>Platform</a:t>
            </a:r>
            <a:r>
              <a:rPr lang="de-DE" dirty="0" smtClean="0"/>
              <a:t> zur Entwicklung verzichtet werden kann</a:t>
            </a:r>
            <a:endParaRPr lang="de-DE" sz="900" dirty="0" smtClean="0">
              <a:latin typeface="Arial"/>
              <a:ea typeface="Arial"/>
              <a:cs typeface="Arial"/>
              <a:sym typeface="Arial"/>
            </a:endParaRPr>
          </a:p>
          <a:p>
            <a:pPr marL="342900" lvl="0" indent="-342900" algn="l" rtl="0">
              <a:spcBef>
                <a:spcPts val="400"/>
              </a:spcBef>
              <a:spcAft>
                <a:spcPts val="0"/>
              </a:spcAft>
              <a:buSzPts val="1700"/>
              <a:buFont typeface="Arial" panose="020B0604020202020204" pitchFamily="34" charset="0"/>
              <a:buChar char="•"/>
            </a:pPr>
            <a:r>
              <a:rPr lang="de-DE" dirty="0" smtClean="0"/>
              <a:t>Produktiver Einsatz der SAP Cloud </a:t>
            </a:r>
            <a:r>
              <a:rPr lang="de-DE" dirty="0" err="1" smtClean="0"/>
              <a:t>Platform</a:t>
            </a:r>
            <a:endParaRPr lang="de-DE" dirty="0" smtClean="0"/>
          </a:p>
          <a:p>
            <a:pPr marL="342900" lvl="0" indent="-342900" algn="l" rtl="0">
              <a:spcBef>
                <a:spcPts val="400"/>
              </a:spcBef>
              <a:spcAft>
                <a:spcPts val="0"/>
              </a:spcAft>
              <a:buSzPts val="1700"/>
              <a:buFont typeface="Arial" panose="020B0604020202020204" pitchFamily="34" charset="0"/>
              <a:buChar char="•"/>
            </a:pPr>
            <a:r>
              <a:rPr lang="de-DE" dirty="0" smtClean="0"/>
              <a:t>Konkurrenzprodukte</a:t>
            </a:r>
            <a:endParaRPr lang="de-DE" sz="900" dirty="0" smtClean="0">
              <a:latin typeface="Arial"/>
              <a:ea typeface="Arial"/>
              <a:cs typeface="Arial"/>
              <a:sym typeface="Arial"/>
            </a:endParaRPr>
          </a:p>
          <a:p>
            <a:pPr marL="342900" lvl="0" indent="-342900" algn="l" rtl="0">
              <a:spcBef>
                <a:spcPts val="400"/>
              </a:spcBef>
              <a:spcAft>
                <a:spcPts val="0"/>
              </a:spcAft>
              <a:buSzPts val="1700"/>
              <a:buFont typeface="Arial" panose="020B0604020202020204" pitchFamily="34" charset="0"/>
              <a:buChar char="•"/>
            </a:pPr>
            <a:r>
              <a:rPr lang="de-DE" dirty="0" smtClean="0"/>
              <a:t>2-Faktor-Authentifizierung und SSO für Backend-Systeme</a:t>
            </a:r>
          </a:p>
          <a:p>
            <a:pPr marL="0" lvl="0" indent="0" algn="l" rtl="0">
              <a:spcBef>
                <a:spcPts val="0"/>
              </a:spcBef>
              <a:spcAft>
                <a:spcPts val="0"/>
              </a:spcAft>
              <a:buNone/>
            </a:pPr>
            <a:endParaRPr dirty="0"/>
          </a:p>
        </p:txBody>
      </p:sp>
      <p:sp>
        <p:nvSpPr>
          <p:cNvPr id="395" name="Google Shape;395;g40ee713c45_2_17: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21: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404" name="Google Shape;404;p21: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22: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413" name="Google Shape;413;p22: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p24: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433" name="Google Shape;433;p24: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p59: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0" name="Google Shape;960;p59:notes"/>
          <p:cNvSpPr txBox="1">
            <a:spLocks noGrp="1"/>
          </p:cNvSpPr>
          <p:nvPr>
            <p:ph type="body" idx="1"/>
          </p:nvPr>
        </p:nvSpPr>
        <p:spPr>
          <a:xfrm>
            <a:off x="680085" y="4715463"/>
            <a:ext cx="5437507" cy="4469034"/>
          </a:xfrm>
          <a:prstGeom prst="rect">
            <a:avLst/>
          </a:prstGeom>
          <a:noFill/>
          <a:ln>
            <a:noFill/>
          </a:ln>
        </p:spPr>
        <p:txBody>
          <a:bodyPr spcFirstLastPara="1" wrap="square" lIns="88225" tIns="44100" rIns="88225" bIns="44100" anchor="t" anchorCtr="0">
            <a:noAutofit/>
          </a:bodyPr>
          <a:lstStyle/>
          <a:p>
            <a:pPr marL="0" marR="0" lvl="0" indent="0" algn="l" rtl="0">
              <a:spcBef>
                <a:spcPts val="0"/>
              </a:spcBef>
              <a:spcAft>
                <a:spcPts val="0"/>
              </a:spcAft>
              <a:buNone/>
            </a:pPr>
            <a:endParaRPr sz="1100" b="0" i="0" u="none" strike="noStrike" cap="none">
              <a:solidFill>
                <a:schemeClr val="dk1"/>
              </a:solidFill>
              <a:latin typeface="Calibri"/>
              <a:ea typeface="Calibri"/>
              <a:cs typeface="Calibri"/>
              <a:sym typeface="Calibri"/>
            </a:endParaRPr>
          </a:p>
        </p:txBody>
      </p:sp>
      <p:sp>
        <p:nvSpPr>
          <p:cNvPr id="961" name="Google Shape;961;p59:notes"/>
          <p:cNvSpPr txBox="1">
            <a:spLocks noGrp="1"/>
          </p:cNvSpPr>
          <p:nvPr>
            <p:ph type="sldNum" idx="12"/>
          </p:nvPr>
        </p:nvSpPr>
        <p:spPr>
          <a:xfrm>
            <a:off x="3850645" y="9430927"/>
            <a:ext cx="2945976" cy="495080"/>
          </a:xfrm>
          <a:prstGeom prst="rect">
            <a:avLst/>
          </a:prstGeom>
          <a:noFill/>
          <a:ln>
            <a:noFill/>
          </a:ln>
        </p:spPr>
        <p:txBody>
          <a:bodyPr spcFirstLastPara="1" wrap="square" lIns="88225" tIns="44100" rIns="88225" bIns="44100" anchor="b" anchorCtr="0">
            <a:noAutofit/>
          </a:bodyPr>
          <a:lstStyle/>
          <a:p>
            <a:pPr marL="0" marR="0" lvl="0" indent="0" algn="r" rtl="0">
              <a:spcBef>
                <a:spcPts val="0"/>
              </a:spcBef>
              <a:spcAft>
                <a:spcPts val="0"/>
              </a:spcAft>
              <a:buNone/>
            </a:pPr>
            <a:fld id="{00000000-1234-1234-1234-123412341234}" type="slidenum">
              <a:rPr lang="de-DE" sz="1200">
                <a:solidFill>
                  <a:schemeClr val="dk1"/>
                </a:solidFill>
                <a:latin typeface="Calibri"/>
                <a:ea typeface="Calibri"/>
                <a:cs typeface="Calibri"/>
                <a:sym typeface="Calibri"/>
              </a:rPr>
              <a:t>32</a:t>
            </a:fld>
            <a:endParaRPr sz="1200">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23: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423" name="Google Shape;423;p23: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25: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442" name="Google Shape;442;p25: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6: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144" name="Google Shape;144;p6: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7: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171450" lvl="0" indent="-171450" algn="l" rtl="0">
              <a:spcBef>
                <a:spcPts val="0"/>
              </a:spcBef>
              <a:spcAft>
                <a:spcPts val="0"/>
              </a:spcAft>
              <a:buFontTx/>
              <a:buChar char="-"/>
            </a:pPr>
            <a:r>
              <a:rPr lang="de-DE" baseline="0" dirty="0" smtClean="0"/>
              <a:t>Hat viele Dienstleistungsbereiche im Portfolio</a:t>
            </a:r>
          </a:p>
          <a:p>
            <a:pPr marL="171450" lvl="0" indent="-171450" algn="l" rtl="0">
              <a:spcBef>
                <a:spcPts val="0"/>
              </a:spcBef>
              <a:spcAft>
                <a:spcPts val="0"/>
              </a:spcAft>
              <a:buFontTx/>
              <a:buChar char="-"/>
            </a:pPr>
            <a:r>
              <a:rPr lang="de-DE" baseline="0" dirty="0" smtClean="0"/>
              <a:t>SAP betreut unter anderem </a:t>
            </a:r>
            <a:endParaRPr dirty="0"/>
          </a:p>
        </p:txBody>
      </p:sp>
      <p:sp>
        <p:nvSpPr>
          <p:cNvPr id="173" name="Google Shape;173;p7: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96292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D47F0BAD-2B0D-418F-8B6F-40611FA0EE58}" type="slidenum">
              <a:rPr lang="de-DE" smtClean="0"/>
              <a:t>7</a:t>
            </a:fld>
            <a:endParaRPr lang="de-DE"/>
          </a:p>
        </p:txBody>
      </p:sp>
    </p:spTree>
    <p:extLst>
      <p:ext uri="{BB962C8B-B14F-4D97-AF65-F5344CB8AC3E}">
        <p14:creationId xmlns:p14="http://schemas.microsoft.com/office/powerpoint/2010/main" val="656309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9: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209" name="Google Shape;209;p9: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0: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228" name="Google Shape;228;p10: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0: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228" name="Google Shape;228;p10: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954033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0:notes"/>
          <p:cNvSpPr txBox="1">
            <a:spLocks noGrp="1"/>
          </p:cNvSpPr>
          <p:nvPr>
            <p:ph type="body" idx="1"/>
          </p:nvPr>
        </p:nvSpPr>
        <p:spPr>
          <a:xfrm>
            <a:off x="680085" y="4715463"/>
            <a:ext cx="5437507" cy="4469034"/>
          </a:xfrm>
          <a:prstGeom prst="rect">
            <a:avLst/>
          </a:prstGeom>
        </p:spPr>
        <p:txBody>
          <a:bodyPr spcFirstLastPara="1" wrap="square" lIns="88225" tIns="44100" rIns="88225" bIns="44100" anchor="t" anchorCtr="0">
            <a:noAutofit/>
          </a:bodyPr>
          <a:lstStyle/>
          <a:p>
            <a:pPr marL="0" lvl="0" indent="0" algn="l" rtl="0">
              <a:spcBef>
                <a:spcPts val="0"/>
              </a:spcBef>
              <a:spcAft>
                <a:spcPts val="0"/>
              </a:spcAft>
              <a:buNone/>
            </a:pPr>
            <a:endParaRPr/>
          </a:p>
        </p:txBody>
      </p:sp>
      <p:sp>
        <p:nvSpPr>
          <p:cNvPr id="228" name="Google Shape;228;p10:notes"/>
          <p:cNvSpPr>
            <a:spLocks noGrp="1" noRot="1" noChangeAspect="1"/>
          </p:cNvSpPr>
          <p:nvPr>
            <p:ph type="sldImg" idx="2"/>
          </p:nvPr>
        </p:nvSpPr>
        <p:spPr>
          <a:xfrm>
            <a:off x="90488" y="744538"/>
            <a:ext cx="6618287" cy="37226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48570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p:cSld name="Title">
    <p:spTree>
      <p:nvGrpSpPr>
        <p:cNvPr id="1" name="Shape 25"/>
        <p:cNvGrpSpPr/>
        <p:nvPr/>
      </p:nvGrpSpPr>
      <p:grpSpPr>
        <a:xfrm>
          <a:off x="0" y="0"/>
          <a:ext cx="0" cy="0"/>
          <a:chOff x="0" y="0"/>
          <a:chExt cx="0" cy="0"/>
        </a:xfrm>
      </p:grpSpPr>
      <p:sp>
        <p:nvSpPr>
          <p:cNvPr id="26" name="Google Shape;26;p3"/>
          <p:cNvSpPr>
            <a:spLocks noGrp="1"/>
          </p:cNvSpPr>
          <p:nvPr>
            <p:ph type="pic" idx="2"/>
          </p:nvPr>
        </p:nvSpPr>
        <p:spPr>
          <a:xfrm>
            <a:off x="251975" y="1017588"/>
            <a:ext cx="11689200" cy="5580000"/>
          </a:xfrm>
          <a:prstGeom prst="rect">
            <a:avLst/>
          </a:prstGeom>
          <a:noFill/>
          <a:ln w="9525" cap="flat" cmpd="sng">
            <a:solidFill>
              <a:srgbClr val="BFC9D2"/>
            </a:solidFill>
            <a:prstDash val="solid"/>
            <a:round/>
            <a:headEnd type="none" w="sm" len="sm"/>
            <a:tailEnd type="none" w="sm" len="sm"/>
          </a:ln>
        </p:spPr>
        <p:txBody>
          <a:bodyPr spcFirstLastPara="1" wrap="square" lIns="127000" tIns="127000" rIns="0" bIns="0" anchor="t" anchorCtr="0"/>
          <a:lstStyle>
            <a:lvl1pPr marR="0" lvl="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1pPr>
            <a:lvl2pPr marR="0" lvl="1" algn="l" rtl="0">
              <a:spcBef>
                <a:spcPts val="400"/>
              </a:spcBef>
              <a:spcAft>
                <a:spcPts val="0"/>
              </a:spcAft>
              <a:buClr>
                <a:schemeClr val="accent1"/>
              </a:buClr>
              <a:buSzPts val="1700"/>
              <a:buFont typeface="Noto Sans Symbols"/>
              <a:buNone/>
              <a:defRPr sz="2000" b="0" i="0" u="none" strike="noStrike" cap="none">
                <a:solidFill>
                  <a:schemeClr val="accent1"/>
                </a:solidFill>
                <a:latin typeface="Calibri"/>
                <a:ea typeface="Calibri"/>
                <a:cs typeface="Calibri"/>
                <a:sym typeface="Calibri"/>
              </a:defRPr>
            </a:lvl2pPr>
            <a:lvl3pPr marR="0" lvl="2" algn="l" rtl="0">
              <a:spcBef>
                <a:spcPts val="400"/>
              </a:spcBef>
              <a:spcAft>
                <a:spcPts val="0"/>
              </a:spcAft>
              <a:buClr>
                <a:schemeClr val="accent1"/>
              </a:buClr>
              <a:buSzPts val="1700"/>
              <a:buFont typeface="Noto Sans Symbols"/>
              <a:buChar char="•"/>
              <a:defRPr sz="2000" b="0" i="0" u="none" strike="noStrike" cap="none">
                <a:solidFill>
                  <a:schemeClr val="dk1"/>
                </a:solidFill>
                <a:latin typeface="Calibri"/>
                <a:ea typeface="Calibri"/>
                <a:cs typeface="Calibri"/>
                <a:sym typeface="Calibri"/>
              </a:defRPr>
            </a:lvl3pPr>
            <a:lvl4pPr marR="0" lvl="3"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R="0" lvl="4"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R="0" lvl="5"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R="0" lvl="6"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R="0" lvl="7"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R="0" lvl="8"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ctrTitle"/>
          </p:nvPr>
        </p:nvSpPr>
        <p:spPr>
          <a:xfrm>
            <a:off x="630000" y="1260000"/>
            <a:ext cx="10916837" cy="581698"/>
          </a:xfrm>
          <a:prstGeom prst="rect">
            <a:avLst/>
          </a:prstGeom>
          <a:noFill/>
          <a:ln>
            <a:noFill/>
          </a:ln>
        </p:spPr>
        <p:txBody>
          <a:bodyPr spcFirstLastPara="1" wrap="square" lIns="0" tIns="0" rIns="0" bIns="0" anchor="ctr" anchorCtr="0"/>
          <a:lstStyle>
            <a:lvl1pPr marR="0" lvl="0" algn="l" rtl="0">
              <a:lnSpc>
                <a:spcPct val="90000"/>
              </a:lnSpc>
              <a:spcBef>
                <a:spcPts val="0"/>
              </a:spcBef>
              <a:spcAft>
                <a:spcPts val="0"/>
              </a:spcAft>
              <a:buClr>
                <a:schemeClr val="accent1"/>
              </a:buClr>
              <a:buSzPts val="4200"/>
              <a:buFont typeface="Calibri"/>
              <a:buNone/>
              <a:defRPr sz="42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3"/>
          <p:cNvSpPr txBox="1">
            <a:spLocks noGrp="1"/>
          </p:cNvSpPr>
          <p:nvPr>
            <p:ph type="subTitle" idx="1"/>
          </p:nvPr>
        </p:nvSpPr>
        <p:spPr>
          <a:xfrm>
            <a:off x="630000" y="1857201"/>
            <a:ext cx="10916837" cy="307777"/>
          </a:xfrm>
          <a:prstGeom prst="rect">
            <a:avLst/>
          </a:prstGeom>
          <a:noFill/>
          <a:ln>
            <a:noFill/>
          </a:ln>
        </p:spPr>
        <p:txBody>
          <a:bodyPr spcFirstLastPara="1" wrap="square" lIns="0" tIns="0" rIns="0" bIns="0" anchor="t" anchorCtr="0"/>
          <a:lstStyle>
            <a:lvl1pPr marR="0" lvl="0" algn="l" rtl="0">
              <a:spcBef>
                <a:spcPts val="0"/>
              </a:spcBef>
              <a:spcAft>
                <a:spcPts val="0"/>
              </a:spcAft>
              <a:buClr>
                <a:schemeClr val="accent1"/>
              </a:buClr>
              <a:buSzPts val="1700"/>
              <a:buFont typeface="Noto Sans Symbols"/>
              <a:buNone/>
              <a:defRPr sz="2000" b="0" i="0" u="none" strike="noStrike" cap="none">
                <a:solidFill>
                  <a:schemeClr val="accent1"/>
                </a:solidFill>
                <a:latin typeface="Calibri"/>
                <a:ea typeface="Calibri"/>
                <a:cs typeface="Calibri"/>
                <a:sym typeface="Calibri"/>
              </a:defRPr>
            </a:lvl1pPr>
            <a:lvl2pPr marR="0" lvl="1" algn="ctr" rtl="0">
              <a:spcBef>
                <a:spcPts val="400"/>
              </a:spcBef>
              <a:spcAft>
                <a:spcPts val="0"/>
              </a:spcAft>
              <a:buClr>
                <a:schemeClr val="accent1"/>
              </a:buClr>
              <a:buSzPts val="1700"/>
              <a:buFont typeface="Noto Sans Symbols"/>
              <a:buNone/>
              <a:defRPr sz="2000" b="0" i="0" u="none" strike="noStrike" cap="none">
                <a:solidFill>
                  <a:srgbClr val="888888"/>
                </a:solidFill>
                <a:latin typeface="Calibri"/>
                <a:ea typeface="Calibri"/>
                <a:cs typeface="Calibri"/>
                <a:sym typeface="Calibri"/>
              </a:defRPr>
            </a:lvl2pPr>
            <a:lvl3pPr marR="0" lvl="2" algn="ctr" rtl="0">
              <a:spcBef>
                <a:spcPts val="400"/>
              </a:spcBef>
              <a:spcAft>
                <a:spcPts val="0"/>
              </a:spcAft>
              <a:buClr>
                <a:schemeClr val="accent1"/>
              </a:buClr>
              <a:buSzPts val="1700"/>
              <a:buFont typeface="Noto Sans Symbols"/>
              <a:buNone/>
              <a:defRPr sz="2000" b="0" i="0" u="none" strike="noStrike" cap="none">
                <a:solidFill>
                  <a:srgbClr val="888888"/>
                </a:solidFill>
                <a:latin typeface="Calibri"/>
                <a:ea typeface="Calibri"/>
                <a:cs typeface="Calibri"/>
                <a:sym typeface="Calibri"/>
              </a:defRPr>
            </a:lvl3pPr>
            <a:lvl4pPr marR="0" lvl="3" algn="ctr" rtl="0">
              <a:spcBef>
                <a:spcPts val="360"/>
              </a:spcBef>
              <a:spcAft>
                <a:spcPts val="0"/>
              </a:spcAft>
              <a:buClr>
                <a:schemeClr val="accent1"/>
              </a:buClr>
              <a:buSzPts val="1530"/>
              <a:buFont typeface="Noto Sans Symbols"/>
              <a:buNone/>
              <a:defRPr sz="1800" b="0" i="0" u="none" strike="noStrike" cap="none">
                <a:solidFill>
                  <a:srgbClr val="888888"/>
                </a:solidFill>
                <a:latin typeface="Calibri"/>
                <a:ea typeface="Calibri"/>
                <a:cs typeface="Calibri"/>
                <a:sym typeface="Calibri"/>
              </a:defRPr>
            </a:lvl4pPr>
            <a:lvl5pPr marR="0" lvl="4" algn="ctr" rtl="0">
              <a:spcBef>
                <a:spcPts val="320"/>
              </a:spcBef>
              <a:spcAft>
                <a:spcPts val="0"/>
              </a:spcAft>
              <a:buClr>
                <a:schemeClr val="accent1"/>
              </a:buClr>
              <a:buSzPts val="1360"/>
              <a:buFont typeface="Noto Sans Symbols"/>
              <a:buNone/>
              <a:defRPr sz="1600" b="0" i="0" u="none" strike="noStrike" cap="none">
                <a:solidFill>
                  <a:srgbClr val="888888"/>
                </a:solidFill>
                <a:latin typeface="Calibri"/>
                <a:ea typeface="Calibri"/>
                <a:cs typeface="Calibri"/>
                <a:sym typeface="Calibri"/>
              </a:defRPr>
            </a:lvl5pPr>
            <a:lvl6pPr marR="0" lvl="5" algn="ctr" rtl="0">
              <a:spcBef>
                <a:spcPts val="320"/>
              </a:spcBef>
              <a:spcAft>
                <a:spcPts val="0"/>
              </a:spcAft>
              <a:buClr>
                <a:schemeClr val="accent1"/>
              </a:buClr>
              <a:buSzPts val="1360"/>
              <a:buFont typeface="Noto Sans Symbols"/>
              <a:buNone/>
              <a:defRPr sz="1600" b="0" i="0" u="none" strike="noStrike" cap="none">
                <a:solidFill>
                  <a:srgbClr val="888888"/>
                </a:solidFill>
                <a:latin typeface="Calibri"/>
                <a:ea typeface="Calibri"/>
                <a:cs typeface="Calibri"/>
                <a:sym typeface="Calibri"/>
              </a:defRPr>
            </a:lvl6pPr>
            <a:lvl7pPr marR="0" lvl="6" algn="ctr" rtl="0">
              <a:spcBef>
                <a:spcPts val="320"/>
              </a:spcBef>
              <a:spcAft>
                <a:spcPts val="0"/>
              </a:spcAft>
              <a:buClr>
                <a:schemeClr val="accent1"/>
              </a:buClr>
              <a:buSzPts val="1360"/>
              <a:buFont typeface="Noto Sans Symbols"/>
              <a:buNone/>
              <a:defRPr sz="1600" b="0" i="0" u="none" strike="noStrike" cap="none">
                <a:solidFill>
                  <a:srgbClr val="888888"/>
                </a:solidFill>
                <a:latin typeface="Calibri"/>
                <a:ea typeface="Calibri"/>
                <a:cs typeface="Calibri"/>
                <a:sym typeface="Calibri"/>
              </a:defRPr>
            </a:lvl7pPr>
            <a:lvl8pPr marR="0" lvl="7" algn="ctr" rtl="0">
              <a:spcBef>
                <a:spcPts val="320"/>
              </a:spcBef>
              <a:spcAft>
                <a:spcPts val="0"/>
              </a:spcAft>
              <a:buClr>
                <a:schemeClr val="accent1"/>
              </a:buClr>
              <a:buSzPts val="1600"/>
              <a:buFont typeface="Noto Sans Symbols"/>
              <a:buNone/>
              <a:defRPr sz="1600" b="0" i="0" u="none" strike="noStrike" cap="none">
                <a:solidFill>
                  <a:srgbClr val="888888"/>
                </a:solidFill>
                <a:latin typeface="Calibri"/>
                <a:ea typeface="Calibri"/>
                <a:cs typeface="Calibri"/>
                <a:sym typeface="Calibri"/>
              </a:defRPr>
            </a:lvl8pPr>
            <a:lvl9pPr marR="0" lvl="8" algn="ctr" rtl="0">
              <a:spcBef>
                <a:spcPts val="320"/>
              </a:spcBef>
              <a:spcAft>
                <a:spcPts val="0"/>
              </a:spcAft>
              <a:buClr>
                <a:schemeClr val="accent1"/>
              </a:buClr>
              <a:buSzPts val="1600"/>
              <a:buFont typeface="Noto Sans Symbols"/>
              <a:buNone/>
              <a:defRPr sz="1600" b="0" i="0" u="none" strike="noStrike" cap="none">
                <a:solidFill>
                  <a:srgbClr val="888888"/>
                </a:solidFill>
                <a:latin typeface="Calibri"/>
                <a:ea typeface="Calibri"/>
                <a:cs typeface="Calibri"/>
                <a:sym typeface="Calibri"/>
              </a:defRPr>
            </a:lvl9pPr>
          </a:lstStyle>
          <a:p>
            <a:endParaRPr/>
          </a:p>
        </p:txBody>
      </p:sp>
      <p:sp>
        <p:nvSpPr>
          <p:cNvPr id="29" name="Google Shape;29;p3"/>
          <p:cNvSpPr txBox="1">
            <a:spLocks noGrp="1"/>
          </p:cNvSpPr>
          <p:nvPr>
            <p:ph type="body" idx="3"/>
          </p:nvPr>
        </p:nvSpPr>
        <p:spPr>
          <a:xfrm>
            <a:off x="10021740" y="6287925"/>
            <a:ext cx="1919435" cy="307777"/>
          </a:xfrm>
          <a:prstGeom prst="rect">
            <a:avLst/>
          </a:prstGeom>
          <a:solidFill>
            <a:schemeClr val="lt1"/>
          </a:solidFill>
          <a:ln>
            <a:noFill/>
          </a:ln>
        </p:spPr>
        <p:txBody>
          <a:bodyPr spcFirstLastPara="1" wrap="square" lIns="0" tIns="0" rIns="0" bIns="0" anchor="t" anchorCtr="0"/>
          <a:lstStyle>
            <a:lvl1pPr marL="457200" marR="0" lvl="0" indent="-228600" algn="r" rtl="0">
              <a:spcBef>
                <a:spcPts val="400"/>
              </a:spcBef>
              <a:spcAft>
                <a:spcPts val="0"/>
              </a:spcAft>
              <a:buClr>
                <a:schemeClr val="accent1"/>
              </a:buClr>
              <a:buSzPts val="1700"/>
              <a:buFont typeface="Noto Sans Symbols"/>
              <a:buNone/>
              <a:defRPr sz="2000" b="0" i="0" u="none" strike="noStrike" cap="none">
                <a:solidFill>
                  <a:schemeClr val="accent1"/>
                </a:solidFill>
                <a:latin typeface="Calibri"/>
                <a:ea typeface="Calibri"/>
                <a:cs typeface="Calibri"/>
                <a:sym typeface="Calibri"/>
              </a:defRPr>
            </a:lvl1pPr>
            <a:lvl2pPr marL="914400" marR="0" lvl="1" indent="-228600" algn="l" rtl="0">
              <a:spcBef>
                <a:spcPts val="400"/>
              </a:spcBef>
              <a:spcAft>
                <a:spcPts val="0"/>
              </a:spcAft>
              <a:buClr>
                <a:schemeClr val="accent1"/>
              </a:buClr>
              <a:buSzPts val="1700"/>
              <a:buFont typeface="Noto Sans Symbols"/>
              <a:buNone/>
              <a:defRPr sz="2000" b="0" i="0" u="none" strike="noStrike" cap="none">
                <a:solidFill>
                  <a:schemeClr val="accent1"/>
                </a:solidFill>
                <a:latin typeface="Calibri"/>
                <a:ea typeface="Calibri"/>
                <a:cs typeface="Calibri"/>
                <a:sym typeface="Calibri"/>
              </a:defRPr>
            </a:lvl2pPr>
            <a:lvl3pPr marL="1371600" marR="0" lvl="2" indent="-336550" algn="l" rtl="0">
              <a:spcBef>
                <a:spcPts val="400"/>
              </a:spcBef>
              <a:spcAft>
                <a:spcPts val="0"/>
              </a:spcAft>
              <a:buClr>
                <a:schemeClr val="accent1"/>
              </a:buClr>
              <a:buSzPts val="1700"/>
              <a:buFont typeface="Noto Sans Symbols"/>
              <a:buChar char="•"/>
              <a:defRPr sz="20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pic>
        <p:nvPicPr>
          <p:cNvPr id="30" name="Google Shape;30;p3"/>
          <p:cNvPicPr preferRelativeResize="0"/>
          <p:nvPr/>
        </p:nvPicPr>
        <p:blipFill rotWithShape="1">
          <a:blip r:embed="rId2">
            <a:alphaModFix/>
          </a:blip>
          <a:srcRect/>
          <a:stretch/>
        </p:blipFill>
        <p:spPr>
          <a:xfrm>
            <a:off x="10476000" y="378000"/>
            <a:ext cx="1071159" cy="4464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Title + Content">
    <p:spTree>
      <p:nvGrpSpPr>
        <p:cNvPr id="1" name=""/>
        <p:cNvGrpSpPr/>
        <p:nvPr/>
      </p:nvGrpSpPr>
      <p:grpSpPr>
        <a:xfrm>
          <a:off x="0" y="0"/>
          <a:ext cx="0" cy="0"/>
          <a:chOff x="0" y="0"/>
          <a:chExt cx="0" cy="0"/>
        </a:xfrm>
      </p:grpSpPr>
      <p:sp>
        <p:nvSpPr>
          <p:cNvPr id="7" name="Rechteck 6"/>
          <p:cNvSpPr>
            <a:spLocks/>
          </p:cNvSpPr>
          <p:nvPr userDrawn="1"/>
        </p:nvSpPr>
        <p:spPr>
          <a:xfrm>
            <a:off x="251999" y="1008000"/>
            <a:ext cx="11689200" cy="5580000"/>
          </a:xfrm>
          <a:prstGeom prst="rect">
            <a:avLst/>
          </a:prstGeom>
          <a:solidFill>
            <a:schemeClr val="bg1"/>
          </a:solidFill>
          <a:ln w="3175">
            <a:solidFill>
              <a:srgbClr val="BFC9D2"/>
            </a:solidFill>
          </a:ln>
          <a:effectLst/>
        </p:spPr>
        <p:style>
          <a:lnRef idx="1">
            <a:schemeClr val="accent1"/>
          </a:lnRef>
          <a:fillRef idx="3">
            <a:schemeClr val="accent1"/>
          </a:fillRef>
          <a:effectRef idx="2">
            <a:schemeClr val="accent1"/>
          </a:effectRef>
          <a:fontRef idx="minor">
            <a:schemeClr val="lt1"/>
          </a:fontRef>
        </p:style>
        <p:txBody>
          <a:bodyPr lIns="161355" tIns="80677" rIns="161355" bIns="80677"/>
          <a:lstStyle/>
          <a:p>
            <a:endParaRPr lang="de-DE" dirty="0"/>
          </a:p>
        </p:txBody>
      </p:sp>
      <p:sp>
        <p:nvSpPr>
          <p:cNvPr id="4" name="Datumsplatzhalter 3"/>
          <p:cNvSpPr>
            <a:spLocks noGrp="1"/>
          </p:cNvSpPr>
          <p:nvPr>
            <p:ph type="dt" sz="half" idx="10"/>
          </p:nvPr>
        </p:nvSpPr>
        <p:spPr/>
        <p:txBody>
          <a:bodyPr/>
          <a:lstStyle/>
          <a:p>
            <a:r>
              <a:rPr lang="de-DE" smtClean="0"/>
              <a:t>18/09/18</a:t>
            </a:r>
            <a:endParaRPr lang="de-DE"/>
          </a:p>
        </p:txBody>
      </p:sp>
      <p:sp>
        <p:nvSpPr>
          <p:cNvPr id="5" name="Fußzeilenplatzhalter 4"/>
          <p:cNvSpPr>
            <a:spLocks noGrp="1"/>
          </p:cNvSpPr>
          <p:nvPr>
            <p:ph type="ftr" sz="quarter" idx="11"/>
          </p:nvPr>
        </p:nvSpPr>
        <p:spPr/>
        <p:txBody>
          <a:bodyPr/>
          <a:lstStyle/>
          <a:p>
            <a:r>
              <a:rPr lang="de-DE" smtClean="0"/>
              <a:t>| Angela Stöckert | Arvato Systems | Berufsakademie Sachsen </a:t>
            </a:r>
            <a:endParaRPr lang="de-DE"/>
          </a:p>
        </p:txBody>
      </p:sp>
      <p:sp>
        <p:nvSpPr>
          <p:cNvPr id="6" name="Foliennummernplatzhalter 5"/>
          <p:cNvSpPr>
            <a:spLocks noGrp="1"/>
          </p:cNvSpPr>
          <p:nvPr>
            <p:ph type="sldNum" sz="quarter" idx="12"/>
          </p:nvPr>
        </p:nvSpPr>
        <p:spPr/>
        <p:txBody>
          <a:bodyPr/>
          <a:lstStyle/>
          <a:p>
            <a:fld id="{A5FE0BE9-2605-47C0-8F30-F383CC1BC3CC}" type="slidenum">
              <a:rPr lang="de-DE" smtClean="0"/>
              <a:t>‹Nr.›</a:t>
            </a:fld>
            <a:endParaRPr lang="de-DE"/>
          </a:p>
        </p:txBody>
      </p:sp>
      <p:sp>
        <p:nvSpPr>
          <p:cNvPr id="9" name="Textplatzhalter 8"/>
          <p:cNvSpPr>
            <a:spLocks noGrp="1"/>
          </p:cNvSpPr>
          <p:nvPr>
            <p:ph type="body" sz="quarter" idx="13"/>
          </p:nvPr>
        </p:nvSpPr>
        <p:spPr>
          <a:xfrm>
            <a:off x="629999" y="2232000"/>
            <a:ext cx="10915199" cy="2560701"/>
          </a:xfrm>
        </p:spPr>
        <p:txBody>
          <a:bodyPr/>
          <a:lstStyle>
            <a:lvl5pPr marL="720725" marR="0" indent="-182563" algn="l" defTabSz="806501" rtl="0" eaLnBrk="1" fontAlgn="auto" latinLnBrk="0" hangingPunct="1">
              <a:lnSpc>
                <a:spcPct val="100000"/>
              </a:lnSpc>
              <a:spcBef>
                <a:spcPct val="20000"/>
              </a:spcBef>
              <a:spcAft>
                <a:spcPts val="0"/>
              </a:spcAft>
              <a:buClr>
                <a:schemeClr val="accent1"/>
              </a:buClr>
              <a:buSzPct val="85000"/>
              <a:buFont typeface="Symbol" panose="05050102010706020507" pitchFamily="18" charset="2"/>
              <a:buChar char="-"/>
              <a:tabLs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3" name="Titel 2"/>
          <p:cNvSpPr>
            <a:spLocks noGrp="1"/>
          </p:cNvSpPr>
          <p:nvPr>
            <p:ph type="title"/>
          </p:nvPr>
        </p:nvSpPr>
        <p:spPr/>
        <p:txBody>
          <a:bodyPr/>
          <a:lstStyle/>
          <a:p>
            <a:r>
              <a:rPr lang="de-DE" smtClean="0"/>
              <a:t>Titelmasterformat durch Klicken bearbeiten</a:t>
            </a:r>
            <a:endParaRPr lang="de-DE"/>
          </a:p>
        </p:txBody>
      </p: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30000" y="378102"/>
            <a:ext cx="626200" cy="446400"/>
          </a:xfrm>
          <a:prstGeom prst="rect">
            <a:avLst/>
          </a:prstGeom>
        </p:spPr>
      </p:pic>
    </p:spTree>
    <p:extLst>
      <p:ext uri="{BB962C8B-B14F-4D97-AF65-F5344CB8AC3E}">
        <p14:creationId xmlns:p14="http://schemas.microsoft.com/office/powerpoint/2010/main" val="408860184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2">
  <p:cSld name="Agenda2">
    <p:spTree>
      <p:nvGrpSpPr>
        <p:cNvPr id="1" name="Shape 31"/>
        <p:cNvGrpSpPr/>
        <p:nvPr/>
      </p:nvGrpSpPr>
      <p:grpSpPr>
        <a:xfrm>
          <a:off x="0" y="0"/>
          <a:ext cx="0" cy="0"/>
          <a:chOff x="0" y="0"/>
          <a:chExt cx="0" cy="0"/>
        </a:xfrm>
      </p:grpSpPr>
      <p:sp>
        <p:nvSpPr>
          <p:cNvPr id="32" name="Google Shape;32;p4"/>
          <p:cNvSpPr/>
          <p:nvPr/>
        </p:nvSpPr>
        <p:spPr>
          <a:xfrm>
            <a:off x="251999" y="1008000"/>
            <a:ext cx="11689200" cy="5580000"/>
          </a:xfrm>
          <a:prstGeom prst="rect">
            <a:avLst/>
          </a:prstGeom>
          <a:solidFill>
            <a:schemeClr val="lt1"/>
          </a:solidFill>
          <a:ln w="9525" cap="flat" cmpd="sng">
            <a:solidFill>
              <a:srgbClr val="BFC9D2"/>
            </a:solidFill>
            <a:prstDash val="solid"/>
            <a:round/>
            <a:headEnd type="none" w="sm" len="sm"/>
            <a:tailEnd type="none" w="sm" len="sm"/>
          </a:ln>
        </p:spPr>
        <p:txBody>
          <a:bodyPr spcFirstLastPara="1" wrap="square" lIns="180000" tIns="180000" rIns="180000" bIns="180000" anchor="t" anchorCtr="0">
            <a:noAutofit/>
          </a:bodyPr>
          <a:lstStyle/>
          <a:p>
            <a:pPr marL="0" marR="0" lvl="0" indent="0" algn="l" rtl="0">
              <a:spcBef>
                <a:spcPts val="0"/>
              </a:spcBef>
              <a:spcAft>
                <a:spcPts val="0"/>
              </a:spcAft>
              <a:buNone/>
            </a:pPr>
            <a:endParaRPr sz="2500">
              <a:solidFill>
                <a:schemeClr val="lt1"/>
              </a:solidFill>
              <a:latin typeface="Calibri"/>
              <a:ea typeface="Calibri"/>
              <a:cs typeface="Calibri"/>
              <a:sym typeface="Calibri"/>
            </a:endParaRPr>
          </a:p>
        </p:txBody>
      </p:sp>
      <p:sp>
        <p:nvSpPr>
          <p:cNvPr id="33" name="Google Shape;33;p4"/>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b="1">
                <a:solidFill>
                  <a:srgbClr val="686868"/>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18/09/18</a:t>
            </a:r>
            <a:endParaRPr/>
          </a:p>
        </p:txBody>
      </p:sp>
      <p:sp>
        <p:nvSpPr>
          <p:cNvPr id="34" name="Google Shape;34;p4"/>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a:solidFill>
                  <a:srgbClr val="646464"/>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 Angela Stöckert | Arvato Systems | Berufsakademie Sachsen </a:t>
            </a:r>
            <a:endParaRPr/>
          </a:p>
        </p:txBody>
      </p:sp>
      <p:sp>
        <p:nvSpPr>
          <p:cNvPr id="35" name="Google Shape;35;p4"/>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a:solidFill>
                  <a:srgbClr val="686868"/>
                </a:solidFill>
                <a:latin typeface="Calibri"/>
                <a:ea typeface="Calibri"/>
                <a:cs typeface="Calibri"/>
                <a:sym typeface="Calibri"/>
              </a:defRPr>
            </a:lvl1pPr>
            <a:lvl2pPr marL="0" marR="0" lvl="1" indent="0" algn="r" rtl="0">
              <a:spcBef>
                <a:spcPts val="0"/>
              </a:spcBef>
              <a:buNone/>
              <a:defRPr sz="800">
                <a:solidFill>
                  <a:srgbClr val="686868"/>
                </a:solidFill>
                <a:latin typeface="Calibri"/>
                <a:ea typeface="Calibri"/>
                <a:cs typeface="Calibri"/>
                <a:sym typeface="Calibri"/>
              </a:defRPr>
            </a:lvl2pPr>
            <a:lvl3pPr marL="0" marR="0" lvl="2" indent="0" algn="r" rtl="0">
              <a:spcBef>
                <a:spcPts val="0"/>
              </a:spcBef>
              <a:buNone/>
              <a:defRPr sz="800">
                <a:solidFill>
                  <a:srgbClr val="686868"/>
                </a:solidFill>
                <a:latin typeface="Calibri"/>
                <a:ea typeface="Calibri"/>
                <a:cs typeface="Calibri"/>
                <a:sym typeface="Calibri"/>
              </a:defRPr>
            </a:lvl3pPr>
            <a:lvl4pPr marL="0" marR="0" lvl="3" indent="0" algn="r" rtl="0">
              <a:spcBef>
                <a:spcPts val="0"/>
              </a:spcBef>
              <a:buNone/>
              <a:defRPr sz="800">
                <a:solidFill>
                  <a:srgbClr val="686868"/>
                </a:solidFill>
                <a:latin typeface="Calibri"/>
                <a:ea typeface="Calibri"/>
                <a:cs typeface="Calibri"/>
                <a:sym typeface="Calibri"/>
              </a:defRPr>
            </a:lvl4pPr>
            <a:lvl5pPr marL="0" marR="0" lvl="4" indent="0" algn="r" rtl="0">
              <a:spcBef>
                <a:spcPts val="0"/>
              </a:spcBef>
              <a:buNone/>
              <a:defRPr sz="800">
                <a:solidFill>
                  <a:srgbClr val="686868"/>
                </a:solidFill>
                <a:latin typeface="Calibri"/>
                <a:ea typeface="Calibri"/>
                <a:cs typeface="Calibri"/>
                <a:sym typeface="Calibri"/>
              </a:defRPr>
            </a:lvl5pPr>
            <a:lvl6pPr marL="0" marR="0" lvl="5" indent="0" algn="r" rtl="0">
              <a:spcBef>
                <a:spcPts val="0"/>
              </a:spcBef>
              <a:buNone/>
              <a:defRPr sz="800">
                <a:solidFill>
                  <a:srgbClr val="686868"/>
                </a:solidFill>
                <a:latin typeface="Calibri"/>
                <a:ea typeface="Calibri"/>
                <a:cs typeface="Calibri"/>
                <a:sym typeface="Calibri"/>
              </a:defRPr>
            </a:lvl6pPr>
            <a:lvl7pPr marL="0" marR="0" lvl="6" indent="0" algn="r" rtl="0">
              <a:spcBef>
                <a:spcPts val="0"/>
              </a:spcBef>
              <a:buNone/>
              <a:defRPr sz="800">
                <a:solidFill>
                  <a:srgbClr val="686868"/>
                </a:solidFill>
                <a:latin typeface="Calibri"/>
                <a:ea typeface="Calibri"/>
                <a:cs typeface="Calibri"/>
                <a:sym typeface="Calibri"/>
              </a:defRPr>
            </a:lvl7pPr>
            <a:lvl8pPr marL="0" marR="0" lvl="7" indent="0" algn="r" rtl="0">
              <a:spcBef>
                <a:spcPts val="0"/>
              </a:spcBef>
              <a:buNone/>
              <a:defRPr sz="800">
                <a:solidFill>
                  <a:srgbClr val="686868"/>
                </a:solidFill>
                <a:latin typeface="Calibri"/>
                <a:ea typeface="Calibri"/>
                <a:cs typeface="Calibri"/>
                <a:sym typeface="Calibri"/>
              </a:defRPr>
            </a:lvl8pPr>
            <a:lvl9pPr marL="0" marR="0" lvl="8" indent="0" algn="r" rtl="0">
              <a:spcBef>
                <a:spcPts val="0"/>
              </a:spcBef>
              <a:buNone/>
              <a:defRPr sz="800">
                <a:solidFill>
                  <a:srgbClr val="68686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DE"/>
              <a:t>‹Nr.›</a:t>
            </a:fld>
            <a:endParaRPr/>
          </a:p>
        </p:txBody>
      </p:sp>
      <p:sp>
        <p:nvSpPr>
          <p:cNvPr id="36" name="Google Shape;36;p4"/>
          <p:cNvSpPr txBox="1">
            <a:spLocks noGrp="1"/>
          </p:cNvSpPr>
          <p:nvPr>
            <p:ph type="body" idx="1"/>
          </p:nvPr>
        </p:nvSpPr>
        <p:spPr>
          <a:xfrm>
            <a:off x="634336"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37" name="Google Shape;37;p4"/>
          <p:cNvSpPr txBox="1">
            <a:spLocks noGrp="1"/>
          </p:cNvSpPr>
          <p:nvPr>
            <p:ph type="body" idx="2"/>
          </p:nvPr>
        </p:nvSpPr>
        <p:spPr>
          <a:xfrm>
            <a:off x="2854348"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38" name="Google Shape;38;p4"/>
          <p:cNvSpPr txBox="1">
            <a:spLocks noGrp="1"/>
          </p:cNvSpPr>
          <p:nvPr>
            <p:ph type="body" idx="3"/>
          </p:nvPr>
        </p:nvSpPr>
        <p:spPr>
          <a:xfrm>
            <a:off x="5074360"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39" name="Google Shape;39;p4"/>
          <p:cNvSpPr txBox="1">
            <a:spLocks noGrp="1"/>
          </p:cNvSpPr>
          <p:nvPr>
            <p:ph type="body" idx="4"/>
          </p:nvPr>
        </p:nvSpPr>
        <p:spPr>
          <a:xfrm>
            <a:off x="7294372"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40" name="Google Shape;40;p4"/>
          <p:cNvSpPr txBox="1">
            <a:spLocks noGrp="1"/>
          </p:cNvSpPr>
          <p:nvPr>
            <p:ph type="body" idx="5"/>
          </p:nvPr>
        </p:nvSpPr>
        <p:spPr>
          <a:xfrm>
            <a:off x="9514382"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41" name="Google Shape;41;p4"/>
          <p:cNvSpPr txBox="1">
            <a:spLocks noGrp="1"/>
          </p:cNvSpPr>
          <p:nvPr>
            <p:ph type="body" idx="6"/>
          </p:nvPr>
        </p:nvSpPr>
        <p:spPr>
          <a:xfrm>
            <a:off x="634336" y="3833212"/>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42" name="Google Shape;42;p4"/>
          <p:cNvSpPr txBox="1">
            <a:spLocks noGrp="1"/>
          </p:cNvSpPr>
          <p:nvPr>
            <p:ph type="body" idx="7"/>
          </p:nvPr>
        </p:nvSpPr>
        <p:spPr>
          <a:xfrm>
            <a:off x="2854348" y="3833212"/>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43" name="Google Shape;43;p4"/>
          <p:cNvSpPr txBox="1">
            <a:spLocks noGrp="1"/>
          </p:cNvSpPr>
          <p:nvPr>
            <p:ph type="body" idx="8"/>
          </p:nvPr>
        </p:nvSpPr>
        <p:spPr>
          <a:xfrm>
            <a:off x="5074360" y="3833212"/>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44" name="Google Shape;44;p4"/>
          <p:cNvSpPr txBox="1">
            <a:spLocks noGrp="1"/>
          </p:cNvSpPr>
          <p:nvPr>
            <p:ph type="body" idx="9"/>
          </p:nvPr>
        </p:nvSpPr>
        <p:spPr>
          <a:xfrm>
            <a:off x="7294372" y="3833212"/>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45" name="Google Shape;45;p4"/>
          <p:cNvSpPr txBox="1">
            <a:spLocks noGrp="1"/>
          </p:cNvSpPr>
          <p:nvPr>
            <p:ph type="body" idx="13"/>
          </p:nvPr>
        </p:nvSpPr>
        <p:spPr>
          <a:xfrm>
            <a:off x="9514382" y="3833212"/>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lstStyle>
            <a:lvl1pPr marL="457200" marR="0" lvl="0" indent="-228600" algn="l" rtl="0">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46" name="Google Shape;46;p4"/>
          <p:cNvSpPr txBox="1">
            <a:spLocks noGrp="1"/>
          </p:cNvSpPr>
          <p:nvPr>
            <p:ph type="title"/>
          </p:nvPr>
        </p:nvSpPr>
        <p:spPr>
          <a:xfrm>
            <a:off x="630001" y="129700"/>
            <a:ext cx="9780091" cy="886397"/>
          </a:xfrm>
          <a:prstGeom prst="rect">
            <a:avLst/>
          </a:prstGeom>
          <a:noFill/>
          <a:ln>
            <a:noFill/>
          </a:ln>
        </p:spPr>
        <p:txBody>
          <a:bodyPr spcFirstLastPara="1" wrap="square" lIns="0" tIns="0" rIns="0" bIns="0" anchor="ctr" anchorCtr="0"/>
          <a:lstStyle>
            <a:lvl1pPr marR="0" lvl="0" algn="l" rtl="0">
              <a:lnSpc>
                <a:spcPct val="90000"/>
              </a:lnSpc>
              <a:spcBef>
                <a:spcPts val="0"/>
              </a:spcBef>
              <a:spcAft>
                <a:spcPts val="0"/>
              </a:spcAft>
              <a:buClr>
                <a:schemeClr val="accent1"/>
              </a:buClr>
              <a:buSzPts val="3200"/>
              <a:buFont typeface="Calibri"/>
              <a:buNone/>
              <a:defRPr sz="32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Content">
  <p:cSld name="Title + Content">
    <p:spTree>
      <p:nvGrpSpPr>
        <p:cNvPr id="1" name="Shape 54"/>
        <p:cNvGrpSpPr/>
        <p:nvPr/>
      </p:nvGrpSpPr>
      <p:grpSpPr>
        <a:xfrm>
          <a:off x="0" y="0"/>
          <a:ext cx="0" cy="0"/>
          <a:chOff x="0" y="0"/>
          <a:chExt cx="0" cy="0"/>
        </a:xfrm>
      </p:grpSpPr>
      <p:sp>
        <p:nvSpPr>
          <p:cNvPr id="55" name="Google Shape;55;p6"/>
          <p:cNvSpPr/>
          <p:nvPr/>
        </p:nvSpPr>
        <p:spPr>
          <a:xfrm>
            <a:off x="251999" y="1008000"/>
            <a:ext cx="11689200" cy="5580000"/>
          </a:xfrm>
          <a:prstGeom prst="rect">
            <a:avLst/>
          </a:prstGeom>
          <a:solidFill>
            <a:schemeClr val="lt1"/>
          </a:solidFill>
          <a:ln w="9525" cap="flat" cmpd="sng">
            <a:solidFill>
              <a:srgbClr val="BFC9D2"/>
            </a:solidFill>
            <a:prstDash val="solid"/>
            <a:round/>
            <a:headEnd type="none" w="sm" len="sm"/>
            <a:tailEnd type="none" w="sm" len="sm"/>
          </a:ln>
        </p:spPr>
        <p:txBody>
          <a:bodyPr spcFirstLastPara="1" wrap="square" lIns="161350" tIns="80675" rIns="161350" bIns="80675" anchor="t" anchorCtr="0">
            <a:noAutofit/>
          </a:bodyPr>
          <a:lstStyle/>
          <a:p>
            <a:pPr marL="0" marR="0" lvl="0" indent="0" algn="l" rtl="0">
              <a:spcBef>
                <a:spcPts val="0"/>
              </a:spcBef>
              <a:spcAft>
                <a:spcPts val="0"/>
              </a:spcAft>
              <a:buNone/>
            </a:pPr>
            <a:endParaRPr sz="2500">
              <a:solidFill>
                <a:schemeClr val="lt1"/>
              </a:solidFill>
              <a:latin typeface="Calibri"/>
              <a:ea typeface="Calibri"/>
              <a:cs typeface="Calibri"/>
              <a:sym typeface="Calibri"/>
            </a:endParaRPr>
          </a:p>
        </p:txBody>
      </p:sp>
      <p:sp>
        <p:nvSpPr>
          <p:cNvPr id="56" name="Google Shape;56;p6"/>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b="1">
                <a:solidFill>
                  <a:srgbClr val="686868"/>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18/09/18</a:t>
            </a:r>
            <a:endParaRPr/>
          </a:p>
        </p:txBody>
      </p:sp>
      <p:sp>
        <p:nvSpPr>
          <p:cNvPr id="57" name="Google Shape;57;p6"/>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a:solidFill>
                  <a:srgbClr val="646464"/>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 Angela Stöckert | Arvato Systems | Berufsakademie Sachsen </a:t>
            </a:r>
            <a:endParaRPr/>
          </a:p>
        </p:txBody>
      </p:sp>
      <p:sp>
        <p:nvSpPr>
          <p:cNvPr id="58" name="Google Shape;58;p6"/>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a:solidFill>
                  <a:srgbClr val="686868"/>
                </a:solidFill>
                <a:latin typeface="Calibri"/>
                <a:ea typeface="Calibri"/>
                <a:cs typeface="Calibri"/>
                <a:sym typeface="Calibri"/>
              </a:defRPr>
            </a:lvl1pPr>
            <a:lvl2pPr marL="0" marR="0" lvl="1" indent="0" algn="r" rtl="0">
              <a:spcBef>
                <a:spcPts val="0"/>
              </a:spcBef>
              <a:buNone/>
              <a:defRPr sz="800">
                <a:solidFill>
                  <a:srgbClr val="686868"/>
                </a:solidFill>
                <a:latin typeface="Calibri"/>
                <a:ea typeface="Calibri"/>
                <a:cs typeface="Calibri"/>
                <a:sym typeface="Calibri"/>
              </a:defRPr>
            </a:lvl2pPr>
            <a:lvl3pPr marL="0" marR="0" lvl="2" indent="0" algn="r" rtl="0">
              <a:spcBef>
                <a:spcPts val="0"/>
              </a:spcBef>
              <a:buNone/>
              <a:defRPr sz="800">
                <a:solidFill>
                  <a:srgbClr val="686868"/>
                </a:solidFill>
                <a:latin typeface="Calibri"/>
                <a:ea typeface="Calibri"/>
                <a:cs typeface="Calibri"/>
                <a:sym typeface="Calibri"/>
              </a:defRPr>
            </a:lvl3pPr>
            <a:lvl4pPr marL="0" marR="0" lvl="3" indent="0" algn="r" rtl="0">
              <a:spcBef>
                <a:spcPts val="0"/>
              </a:spcBef>
              <a:buNone/>
              <a:defRPr sz="800">
                <a:solidFill>
                  <a:srgbClr val="686868"/>
                </a:solidFill>
                <a:latin typeface="Calibri"/>
                <a:ea typeface="Calibri"/>
                <a:cs typeface="Calibri"/>
                <a:sym typeface="Calibri"/>
              </a:defRPr>
            </a:lvl4pPr>
            <a:lvl5pPr marL="0" marR="0" lvl="4" indent="0" algn="r" rtl="0">
              <a:spcBef>
                <a:spcPts val="0"/>
              </a:spcBef>
              <a:buNone/>
              <a:defRPr sz="800">
                <a:solidFill>
                  <a:srgbClr val="686868"/>
                </a:solidFill>
                <a:latin typeface="Calibri"/>
                <a:ea typeface="Calibri"/>
                <a:cs typeface="Calibri"/>
                <a:sym typeface="Calibri"/>
              </a:defRPr>
            </a:lvl5pPr>
            <a:lvl6pPr marL="0" marR="0" lvl="5" indent="0" algn="r" rtl="0">
              <a:spcBef>
                <a:spcPts val="0"/>
              </a:spcBef>
              <a:buNone/>
              <a:defRPr sz="800">
                <a:solidFill>
                  <a:srgbClr val="686868"/>
                </a:solidFill>
                <a:latin typeface="Calibri"/>
                <a:ea typeface="Calibri"/>
                <a:cs typeface="Calibri"/>
                <a:sym typeface="Calibri"/>
              </a:defRPr>
            </a:lvl6pPr>
            <a:lvl7pPr marL="0" marR="0" lvl="6" indent="0" algn="r" rtl="0">
              <a:spcBef>
                <a:spcPts val="0"/>
              </a:spcBef>
              <a:buNone/>
              <a:defRPr sz="800">
                <a:solidFill>
                  <a:srgbClr val="686868"/>
                </a:solidFill>
                <a:latin typeface="Calibri"/>
                <a:ea typeface="Calibri"/>
                <a:cs typeface="Calibri"/>
                <a:sym typeface="Calibri"/>
              </a:defRPr>
            </a:lvl7pPr>
            <a:lvl8pPr marL="0" marR="0" lvl="7" indent="0" algn="r" rtl="0">
              <a:spcBef>
                <a:spcPts val="0"/>
              </a:spcBef>
              <a:buNone/>
              <a:defRPr sz="800">
                <a:solidFill>
                  <a:srgbClr val="686868"/>
                </a:solidFill>
                <a:latin typeface="Calibri"/>
                <a:ea typeface="Calibri"/>
                <a:cs typeface="Calibri"/>
                <a:sym typeface="Calibri"/>
              </a:defRPr>
            </a:lvl8pPr>
            <a:lvl9pPr marL="0" marR="0" lvl="8" indent="0" algn="r" rtl="0">
              <a:spcBef>
                <a:spcPts val="0"/>
              </a:spcBef>
              <a:buNone/>
              <a:defRPr sz="800">
                <a:solidFill>
                  <a:srgbClr val="68686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DE"/>
              <a:t>‹Nr.›</a:t>
            </a:fld>
            <a:endParaRPr/>
          </a:p>
        </p:txBody>
      </p:sp>
      <p:sp>
        <p:nvSpPr>
          <p:cNvPr id="59" name="Google Shape;59;p6"/>
          <p:cNvSpPr txBox="1">
            <a:spLocks noGrp="1"/>
          </p:cNvSpPr>
          <p:nvPr>
            <p:ph type="body" idx="1"/>
          </p:nvPr>
        </p:nvSpPr>
        <p:spPr>
          <a:xfrm>
            <a:off x="629999" y="1260000"/>
            <a:ext cx="10915199" cy="2560701"/>
          </a:xfrm>
          <a:prstGeom prst="rect">
            <a:avLst/>
          </a:prstGeom>
          <a:noFill/>
          <a:ln>
            <a:noFill/>
          </a:ln>
        </p:spPr>
        <p:txBody>
          <a:bodyPr spcFirstLastPara="1" wrap="square" lIns="0" tIns="0" rIns="0" bIns="0" anchor="t" anchorCtr="0"/>
          <a:lstStyle>
            <a:lvl1pPr marL="457200" marR="0" lvl="0" indent="-228600" algn="l" rtl="0">
              <a:spcBef>
                <a:spcPts val="400"/>
              </a:spcBef>
              <a:spcAft>
                <a:spcPts val="0"/>
              </a:spcAft>
              <a:buClr>
                <a:schemeClr val="accent1"/>
              </a:buClr>
              <a:buSzPts val="1700"/>
              <a:buFont typeface="Noto Sans Symbols"/>
              <a:buNone/>
              <a:defRPr sz="2000" b="0"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accent1"/>
              </a:buClr>
              <a:buSzPts val="1700"/>
              <a:buFont typeface="Noto Sans Symbols"/>
              <a:buNone/>
              <a:defRPr sz="2000" b="0" i="0" u="none" strike="noStrike" cap="none">
                <a:solidFill>
                  <a:schemeClr val="accent1"/>
                </a:solidFill>
                <a:latin typeface="Calibri"/>
                <a:ea typeface="Calibri"/>
                <a:cs typeface="Calibri"/>
                <a:sym typeface="Calibri"/>
              </a:defRPr>
            </a:lvl2pPr>
            <a:lvl3pPr marL="1371600" marR="0" lvl="2" indent="-336550" algn="l" rtl="0">
              <a:spcBef>
                <a:spcPts val="400"/>
              </a:spcBef>
              <a:spcAft>
                <a:spcPts val="0"/>
              </a:spcAft>
              <a:buClr>
                <a:schemeClr val="accent1"/>
              </a:buClr>
              <a:buSzPts val="1700"/>
              <a:buFont typeface="Noto Sans Symbols"/>
              <a:buChar char="•"/>
              <a:defRPr sz="20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60" name="Google Shape;60;p6"/>
          <p:cNvSpPr txBox="1">
            <a:spLocks noGrp="1"/>
          </p:cNvSpPr>
          <p:nvPr>
            <p:ph type="title"/>
          </p:nvPr>
        </p:nvSpPr>
        <p:spPr>
          <a:xfrm>
            <a:off x="630001" y="129700"/>
            <a:ext cx="9780091" cy="886397"/>
          </a:xfrm>
          <a:prstGeom prst="rect">
            <a:avLst/>
          </a:prstGeom>
          <a:noFill/>
          <a:ln>
            <a:noFill/>
          </a:ln>
        </p:spPr>
        <p:txBody>
          <a:bodyPr spcFirstLastPara="1" wrap="square" lIns="0" tIns="0" rIns="0" bIns="0" anchor="ctr" anchorCtr="0"/>
          <a:lstStyle>
            <a:lvl1pPr marR="0" lvl="0" algn="l" rtl="0">
              <a:lnSpc>
                <a:spcPct val="90000"/>
              </a:lnSpc>
              <a:spcBef>
                <a:spcPts val="0"/>
              </a:spcBef>
              <a:spcAft>
                <a:spcPts val="0"/>
              </a:spcAft>
              <a:buClr>
                <a:schemeClr val="accent1"/>
              </a:buClr>
              <a:buSzPts val="3200"/>
              <a:buFont typeface="Calibri"/>
              <a:buNone/>
              <a:defRPr sz="32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Headline only">
  <p:cSld name="Headline only">
    <p:spTree>
      <p:nvGrpSpPr>
        <p:cNvPr id="1" name="Shape 61"/>
        <p:cNvGrpSpPr/>
        <p:nvPr/>
      </p:nvGrpSpPr>
      <p:grpSpPr>
        <a:xfrm>
          <a:off x="0" y="0"/>
          <a:ext cx="0" cy="0"/>
          <a:chOff x="0" y="0"/>
          <a:chExt cx="0" cy="0"/>
        </a:xfrm>
      </p:grpSpPr>
      <p:sp>
        <p:nvSpPr>
          <p:cNvPr id="62" name="Google Shape;62;p7"/>
          <p:cNvSpPr/>
          <p:nvPr/>
        </p:nvSpPr>
        <p:spPr>
          <a:xfrm>
            <a:off x="251999" y="1008000"/>
            <a:ext cx="11689200" cy="5580000"/>
          </a:xfrm>
          <a:prstGeom prst="rect">
            <a:avLst/>
          </a:prstGeom>
          <a:solidFill>
            <a:schemeClr val="lt1"/>
          </a:solidFill>
          <a:ln w="9525" cap="flat" cmpd="sng">
            <a:solidFill>
              <a:srgbClr val="BFC9D2"/>
            </a:solidFill>
            <a:prstDash val="solid"/>
            <a:round/>
            <a:headEnd type="none" w="sm" len="sm"/>
            <a:tailEnd type="none" w="sm" len="sm"/>
          </a:ln>
        </p:spPr>
        <p:txBody>
          <a:bodyPr spcFirstLastPara="1" wrap="square" lIns="180000" tIns="180000" rIns="180000" bIns="180000" anchor="t" anchorCtr="0">
            <a:noAutofit/>
          </a:bodyPr>
          <a:lstStyle/>
          <a:p>
            <a:pPr marL="0" marR="0" lvl="0" indent="0" algn="l" rtl="0">
              <a:spcBef>
                <a:spcPts val="0"/>
              </a:spcBef>
              <a:spcAft>
                <a:spcPts val="0"/>
              </a:spcAft>
              <a:buNone/>
            </a:pPr>
            <a:endParaRPr sz="2500">
              <a:solidFill>
                <a:schemeClr val="lt1"/>
              </a:solidFill>
              <a:latin typeface="Calibri"/>
              <a:ea typeface="Calibri"/>
              <a:cs typeface="Calibri"/>
              <a:sym typeface="Calibri"/>
            </a:endParaRPr>
          </a:p>
        </p:txBody>
      </p:sp>
      <p:sp>
        <p:nvSpPr>
          <p:cNvPr id="63" name="Google Shape;63;p7"/>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b="1">
                <a:solidFill>
                  <a:srgbClr val="686868"/>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18/09/18</a:t>
            </a:r>
            <a:endParaRPr/>
          </a:p>
        </p:txBody>
      </p:sp>
      <p:sp>
        <p:nvSpPr>
          <p:cNvPr id="64" name="Google Shape;64;p7"/>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a:solidFill>
                  <a:srgbClr val="646464"/>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 Angela Stöckert | Arvato Systems | Berufsakademie Sachsen </a:t>
            </a:r>
            <a:endParaRPr/>
          </a:p>
        </p:txBody>
      </p:sp>
      <p:sp>
        <p:nvSpPr>
          <p:cNvPr id="65" name="Google Shape;65;p7"/>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a:solidFill>
                  <a:srgbClr val="686868"/>
                </a:solidFill>
                <a:latin typeface="Calibri"/>
                <a:ea typeface="Calibri"/>
                <a:cs typeface="Calibri"/>
                <a:sym typeface="Calibri"/>
              </a:defRPr>
            </a:lvl1pPr>
            <a:lvl2pPr marL="0" marR="0" lvl="1" indent="0" algn="r" rtl="0">
              <a:spcBef>
                <a:spcPts val="0"/>
              </a:spcBef>
              <a:buNone/>
              <a:defRPr sz="800">
                <a:solidFill>
                  <a:srgbClr val="686868"/>
                </a:solidFill>
                <a:latin typeface="Calibri"/>
                <a:ea typeface="Calibri"/>
                <a:cs typeface="Calibri"/>
                <a:sym typeface="Calibri"/>
              </a:defRPr>
            </a:lvl2pPr>
            <a:lvl3pPr marL="0" marR="0" lvl="2" indent="0" algn="r" rtl="0">
              <a:spcBef>
                <a:spcPts val="0"/>
              </a:spcBef>
              <a:buNone/>
              <a:defRPr sz="800">
                <a:solidFill>
                  <a:srgbClr val="686868"/>
                </a:solidFill>
                <a:latin typeface="Calibri"/>
                <a:ea typeface="Calibri"/>
                <a:cs typeface="Calibri"/>
                <a:sym typeface="Calibri"/>
              </a:defRPr>
            </a:lvl3pPr>
            <a:lvl4pPr marL="0" marR="0" lvl="3" indent="0" algn="r" rtl="0">
              <a:spcBef>
                <a:spcPts val="0"/>
              </a:spcBef>
              <a:buNone/>
              <a:defRPr sz="800">
                <a:solidFill>
                  <a:srgbClr val="686868"/>
                </a:solidFill>
                <a:latin typeface="Calibri"/>
                <a:ea typeface="Calibri"/>
                <a:cs typeface="Calibri"/>
                <a:sym typeface="Calibri"/>
              </a:defRPr>
            </a:lvl4pPr>
            <a:lvl5pPr marL="0" marR="0" lvl="4" indent="0" algn="r" rtl="0">
              <a:spcBef>
                <a:spcPts val="0"/>
              </a:spcBef>
              <a:buNone/>
              <a:defRPr sz="800">
                <a:solidFill>
                  <a:srgbClr val="686868"/>
                </a:solidFill>
                <a:latin typeface="Calibri"/>
                <a:ea typeface="Calibri"/>
                <a:cs typeface="Calibri"/>
                <a:sym typeface="Calibri"/>
              </a:defRPr>
            </a:lvl5pPr>
            <a:lvl6pPr marL="0" marR="0" lvl="5" indent="0" algn="r" rtl="0">
              <a:spcBef>
                <a:spcPts val="0"/>
              </a:spcBef>
              <a:buNone/>
              <a:defRPr sz="800">
                <a:solidFill>
                  <a:srgbClr val="686868"/>
                </a:solidFill>
                <a:latin typeface="Calibri"/>
                <a:ea typeface="Calibri"/>
                <a:cs typeface="Calibri"/>
                <a:sym typeface="Calibri"/>
              </a:defRPr>
            </a:lvl6pPr>
            <a:lvl7pPr marL="0" marR="0" lvl="6" indent="0" algn="r" rtl="0">
              <a:spcBef>
                <a:spcPts val="0"/>
              </a:spcBef>
              <a:buNone/>
              <a:defRPr sz="800">
                <a:solidFill>
                  <a:srgbClr val="686868"/>
                </a:solidFill>
                <a:latin typeface="Calibri"/>
                <a:ea typeface="Calibri"/>
                <a:cs typeface="Calibri"/>
                <a:sym typeface="Calibri"/>
              </a:defRPr>
            </a:lvl7pPr>
            <a:lvl8pPr marL="0" marR="0" lvl="7" indent="0" algn="r" rtl="0">
              <a:spcBef>
                <a:spcPts val="0"/>
              </a:spcBef>
              <a:buNone/>
              <a:defRPr sz="800">
                <a:solidFill>
                  <a:srgbClr val="686868"/>
                </a:solidFill>
                <a:latin typeface="Calibri"/>
                <a:ea typeface="Calibri"/>
                <a:cs typeface="Calibri"/>
                <a:sym typeface="Calibri"/>
              </a:defRPr>
            </a:lvl8pPr>
            <a:lvl9pPr marL="0" marR="0" lvl="8" indent="0" algn="r" rtl="0">
              <a:spcBef>
                <a:spcPts val="0"/>
              </a:spcBef>
              <a:buNone/>
              <a:defRPr sz="800">
                <a:solidFill>
                  <a:srgbClr val="68686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DE"/>
              <a:t>‹Nr.›</a:t>
            </a:fld>
            <a:endParaRPr/>
          </a:p>
        </p:txBody>
      </p:sp>
      <p:sp>
        <p:nvSpPr>
          <p:cNvPr id="66" name="Google Shape;66;p7"/>
          <p:cNvSpPr txBox="1">
            <a:spLocks noGrp="1"/>
          </p:cNvSpPr>
          <p:nvPr>
            <p:ph type="title"/>
          </p:nvPr>
        </p:nvSpPr>
        <p:spPr>
          <a:xfrm>
            <a:off x="630001" y="129700"/>
            <a:ext cx="9780091" cy="886397"/>
          </a:xfrm>
          <a:prstGeom prst="rect">
            <a:avLst/>
          </a:prstGeom>
          <a:noFill/>
          <a:ln>
            <a:noFill/>
          </a:ln>
        </p:spPr>
        <p:txBody>
          <a:bodyPr spcFirstLastPara="1" wrap="square" lIns="0" tIns="0" rIns="0" bIns="0" anchor="ctr" anchorCtr="0"/>
          <a:lstStyle>
            <a:lvl1pPr marR="0" lvl="0" algn="l" rtl="0">
              <a:lnSpc>
                <a:spcPct val="90000"/>
              </a:lnSpc>
              <a:spcBef>
                <a:spcPts val="0"/>
              </a:spcBef>
              <a:spcAft>
                <a:spcPts val="0"/>
              </a:spcAft>
              <a:buClr>
                <a:schemeClr val="accent1"/>
              </a:buClr>
              <a:buSzPts val="3200"/>
              <a:buFont typeface="Calibri"/>
              <a:buNone/>
              <a:defRPr sz="32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content + picture right">
  <p:cSld name="Title + content + picture right">
    <p:spTree>
      <p:nvGrpSpPr>
        <p:cNvPr id="1" name="Shape 67"/>
        <p:cNvGrpSpPr/>
        <p:nvPr/>
      </p:nvGrpSpPr>
      <p:grpSpPr>
        <a:xfrm>
          <a:off x="0" y="0"/>
          <a:ext cx="0" cy="0"/>
          <a:chOff x="0" y="0"/>
          <a:chExt cx="0" cy="0"/>
        </a:xfrm>
      </p:grpSpPr>
      <p:sp>
        <p:nvSpPr>
          <p:cNvPr id="68" name="Google Shape;68;p8"/>
          <p:cNvSpPr/>
          <p:nvPr/>
        </p:nvSpPr>
        <p:spPr>
          <a:xfrm>
            <a:off x="251999" y="1008000"/>
            <a:ext cx="11689200" cy="5580000"/>
          </a:xfrm>
          <a:prstGeom prst="rect">
            <a:avLst/>
          </a:prstGeom>
          <a:solidFill>
            <a:schemeClr val="lt1"/>
          </a:solidFill>
          <a:ln w="9525" cap="flat" cmpd="sng">
            <a:solidFill>
              <a:srgbClr val="BFC9D2"/>
            </a:solidFill>
            <a:prstDash val="solid"/>
            <a:round/>
            <a:headEnd type="none" w="sm" len="sm"/>
            <a:tailEnd type="none" w="sm" len="sm"/>
          </a:ln>
        </p:spPr>
        <p:txBody>
          <a:bodyPr spcFirstLastPara="1" wrap="square" lIns="161350" tIns="80675" rIns="161350" bIns="80675" anchor="t" anchorCtr="0">
            <a:noAutofit/>
          </a:bodyPr>
          <a:lstStyle/>
          <a:p>
            <a:pPr marL="0" marR="0" lvl="0" indent="0" algn="l" rtl="0">
              <a:spcBef>
                <a:spcPts val="0"/>
              </a:spcBef>
              <a:spcAft>
                <a:spcPts val="0"/>
              </a:spcAft>
              <a:buNone/>
            </a:pPr>
            <a:endParaRPr sz="2500">
              <a:solidFill>
                <a:schemeClr val="lt1"/>
              </a:solidFill>
              <a:latin typeface="Calibri"/>
              <a:ea typeface="Calibri"/>
              <a:cs typeface="Calibri"/>
              <a:sym typeface="Calibri"/>
            </a:endParaRPr>
          </a:p>
        </p:txBody>
      </p:sp>
      <p:sp>
        <p:nvSpPr>
          <p:cNvPr id="69" name="Google Shape;69;p8"/>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b="1">
                <a:solidFill>
                  <a:srgbClr val="686868"/>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18/09/18</a:t>
            </a:r>
            <a:endParaRPr/>
          </a:p>
        </p:txBody>
      </p:sp>
      <p:sp>
        <p:nvSpPr>
          <p:cNvPr id="70" name="Google Shape;70;p8"/>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a:solidFill>
                  <a:srgbClr val="646464"/>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 Angela Stöckert | Arvato Systems | Berufsakademie Sachsen </a:t>
            </a:r>
            <a:endParaRPr/>
          </a:p>
        </p:txBody>
      </p:sp>
      <p:sp>
        <p:nvSpPr>
          <p:cNvPr id="71" name="Google Shape;71;p8"/>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a:solidFill>
                  <a:srgbClr val="686868"/>
                </a:solidFill>
                <a:latin typeface="Calibri"/>
                <a:ea typeface="Calibri"/>
                <a:cs typeface="Calibri"/>
                <a:sym typeface="Calibri"/>
              </a:defRPr>
            </a:lvl1pPr>
            <a:lvl2pPr marL="0" marR="0" lvl="1" indent="0" algn="r" rtl="0">
              <a:spcBef>
                <a:spcPts val="0"/>
              </a:spcBef>
              <a:buNone/>
              <a:defRPr sz="800">
                <a:solidFill>
                  <a:srgbClr val="686868"/>
                </a:solidFill>
                <a:latin typeface="Calibri"/>
                <a:ea typeface="Calibri"/>
                <a:cs typeface="Calibri"/>
                <a:sym typeface="Calibri"/>
              </a:defRPr>
            </a:lvl2pPr>
            <a:lvl3pPr marL="0" marR="0" lvl="2" indent="0" algn="r" rtl="0">
              <a:spcBef>
                <a:spcPts val="0"/>
              </a:spcBef>
              <a:buNone/>
              <a:defRPr sz="800">
                <a:solidFill>
                  <a:srgbClr val="686868"/>
                </a:solidFill>
                <a:latin typeface="Calibri"/>
                <a:ea typeface="Calibri"/>
                <a:cs typeface="Calibri"/>
                <a:sym typeface="Calibri"/>
              </a:defRPr>
            </a:lvl3pPr>
            <a:lvl4pPr marL="0" marR="0" lvl="3" indent="0" algn="r" rtl="0">
              <a:spcBef>
                <a:spcPts val="0"/>
              </a:spcBef>
              <a:buNone/>
              <a:defRPr sz="800">
                <a:solidFill>
                  <a:srgbClr val="686868"/>
                </a:solidFill>
                <a:latin typeface="Calibri"/>
                <a:ea typeface="Calibri"/>
                <a:cs typeface="Calibri"/>
                <a:sym typeface="Calibri"/>
              </a:defRPr>
            </a:lvl4pPr>
            <a:lvl5pPr marL="0" marR="0" lvl="4" indent="0" algn="r" rtl="0">
              <a:spcBef>
                <a:spcPts val="0"/>
              </a:spcBef>
              <a:buNone/>
              <a:defRPr sz="800">
                <a:solidFill>
                  <a:srgbClr val="686868"/>
                </a:solidFill>
                <a:latin typeface="Calibri"/>
                <a:ea typeface="Calibri"/>
                <a:cs typeface="Calibri"/>
                <a:sym typeface="Calibri"/>
              </a:defRPr>
            </a:lvl5pPr>
            <a:lvl6pPr marL="0" marR="0" lvl="5" indent="0" algn="r" rtl="0">
              <a:spcBef>
                <a:spcPts val="0"/>
              </a:spcBef>
              <a:buNone/>
              <a:defRPr sz="800">
                <a:solidFill>
                  <a:srgbClr val="686868"/>
                </a:solidFill>
                <a:latin typeface="Calibri"/>
                <a:ea typeface="Calibri"/>
                <a:cs typeface="Calibri"/>
                <a:sym typeface="Calibri"/>
              </a:defRPr>
            </a:lvl6pPr>
            <a:lvl7pPr marL="0" marR="0" lvl="6" indent="0" algn="r" rtl="0">
              <a:spcBef>
                <a:spcPts val="0"/>
              </a:spcBef>
              <a:buNone/>
              <a:defRPr sz="800">
                <a:solidFill>
                  <a:srgbClr val="686868"/>
                </a:solidFill>
                <a:latin typeface="Calibri"/>
                <a:ea typeface="Calibri"/>
                <a:cs typeface="Calibri"/>
                <a:sym typeface="Calibri"/>
              </a:defRPr>
            </a:lvl7pPr>
            <a:lvl8pPr marL="0" marR="0" lvl="7" indent="0" algn="r" rtl="0">
              <a:spcBef>
                <a:spcPts val="0"/>
              </a:spcBef>
              <a:buNone/>
              <a:defRPr sz="800">
                <a:solidFill>
                  <a:srgbClr val="686868"/>
                </a:solidFill>
                <a:latin typeface="Calibri"/>
                <a:ea typeface="Calibri"/>
                <a:cs typeface="Calibri"/>
                <a:sym typeface="Calibri"/>
              </a:defRPr>
            </a:lvl8pPr>
            <a:lvl9pPr marL="0" marR="0" lvl="8" indent="0" algn="r" rtl="0">
              <a:spcBef>
                <a:spcPts val="0"/>
              </a:spcBef>
              <a:buNone/>
              <a:defRPr sz="800">
                <a:solidFill>
                  <a:srgbClr val="68686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DE"/>
              <a:t>‹Nr.›</a:t>
            </a:fld>
            <a:endParaRPr/>
          </a:p>
        </p:txBody>
      </p:sp>
      <p:sp>
        <p:nvSpPr>
          <p:cNvPr id="72" name="Google Shape;72;p8"/>
          <p:cNvSpPr>
            <a:spLocks noGrp="1"/>
          </p:cNvSpPr>
          <p:nvPr>
            <p:ph type="pic" idx="2"/>
          </p:nvPr>
        </p:nvSpPr>
        <p:spPr>
          <a:xfrm>
            <a:off x="7333199" y="1260000"/>
            <a:ext cx="4230000" cy="4896000"/>
          </a:xfrm>
          <a:prstGeom prst="rect">
            <a:avLst/>
          </a:prstGeom>
          <a:noFill/>
          <a:ln>
            <a:noFill/>
          </a:ln>
        </p:spPr>
        <p:txBody>
          <a:bodyPr spcFirstLastPara="1" wrap="square" lIns="158750" tIns="158750" rIns="0" bIns="0" anchor="t" anchorCtr="0"/>
          <a:lstStyle>
            <a:lvl1pPr marR="0" lvl="0" algn="l" rtl="0">
              <a:spcBef>
                <a:spcPts val="360"/>
              </a:spcBef>
              <a:spcAft>
                <a:spcPts val="0"/>
              </a:spcAft>
              <a:buClr>
                <a:schemeClr val="accent1"/>
              </a:buClr>
              <a:buSzPts val="1530"/>
              <a:buFont typeface="Noto Sans Symbols"/>
              <a:buNone/>
              <a:defRPr sz="1800" b="0" i="0" u="none" strike="noStrike" cap="none">
                <a:solidFill>
                  <a:schemeClr val="dk1"/>
                </a:solidFill>
                <a:latin typeface="Calibri"/>
                <a:ea typeface="Calibri"/>
                <a:cs typeface="Calibri"/>
                <a:sym typeface="Calibri"/>
              </a:defRPr>
            </a:lvl1pPr>
            <a:lvl2pPr marR="0" lvl="1" algn="l" rtl="0">
              <a:spcBef>
                <a:spcPts val="400"/>
              </a:spcBef>
              <a:spcAft>
                <a:spcPts val="0"/>
              </a:spcAft>
              <a:buClr>
                <a:schemeClr val="accent1"/>
              </a:buClr>
              <a:buSzPts val="1700"/>
              <a:buFont typeface="Noto Sans Symbols"/>
              <a:buNone/>
              <a:defRPr sz="2000" b="0" i="0" u="none" strike="noStrike" cap="none">
                <a:solidFill>
                  <a:schemeClr val="accent1"/>
                </a:solidFill>
                <a:latin typeface="Calibri"/>
                <a:ea typeface="Calibri"/>
                <a:cs typeface="Calibri"/>
                <a:sym typeface="Calibri"/>
              </a:defRPr>
            </a:lvl2pPr>
            <a:lvl3pPr marR="0" lvl="2" algn="l" rtl="0">
              <a:spcBef>
                <a:spcPts val="400"/>
              </a:spcBef>
              <a:spcAft>
                <a:spcPts val="0"/>
              </a:spcAft>
              <a:buClr>
                <a:schemeClr val="accent1"/>
              </a:buClr>
              <a:buSzPts val="1700"/>
              <a:buFont typeface="Noto Sans Symbols"/>
              <a:buChar char="•"/>
              <a:defRPr sz="2000" b="0" i="0" u="none" strike="noStrike" cap="none">
                <a:solidFill>
                  <a:schemeClr val="dk1"/>
                </a:solidFill>
                <a:latin typeface="Calibri"/>
                <a:ea typeface="Calibri"/>
                <a:cs typeface="Calibri"/>
                <a:sym typeface="Calibri"/>
              </a:defRPr>
            </a:lvl3pPr>
            <a:lvl4pPr marR="0" lvl="3"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R="0" lvl="4"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R="0" lvl="5"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R="0" lvl="6"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R="0" lvl="7"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R="0" lvl="8"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73" name="Google Shape;73;p8"/>
          <p:cNvSpPr txBox="1">
            <a:spLocks noGrp="1"/>
          </p:cNvSpPr>
          <p:nvPr>
            <p:ph type="body" idx="1"/>
          </p:nvPr>
        </p:nvSpPr>
        <p:spPr>
          <a:xfrm>
            <a:off x="630000" y="1260000"/>
            <a:ext cx="6300000" cy="2560701"/>
          </a:xfrm>
          <a:prstGeom prst="rect">
            <a:avLst/>
          </a:prstGeom>
          <a:noFill/>
          <a:ln>
            <a:noFill/>
          </a:ln>
        </p:spPr>
        <p:txBody>
          <a:bodyPr spcFirstLastPara="1" wrap="square" lIns="0" tIns="0" rIns="0" bIns="0" anchor="t" anchorCtr="0"/>
          <a:lstStyle>
            <a:lvl1pPr marL="457200" marR="0" lvl="0" indent="-228600" algn="l" rtl="0">
              <a:spcBef>
                <a:spcPts val="400"/>
              </a:spcBef>
              <a:spcAft>
                <a:spcPts val="0"/>
              </a:spcAft>
              <a:buClr>
                <a:schemeClr val="accent1"/>
              </a:buClr>
              <a:buSzPts val="1700"/>
              <a:buFont typeface="Noto Sans Symbols"/>
              <a:buNone/>
              <a:defRPr sz="2000" b="0"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accent1"/>
              </a:buClr>
              <a:buSzPts val="1700"/>
              <a:buFont typeface="Noto Sans Symbols"/>
              <a:buNone/>
              <a:defRPr sz="2000" b="0" i="0" u="none" strike="noStrike" cap="none">
                <a:solidFill>
                  <a:schemeClr val="accent1"/>
                </a:solidFill>
                <a:latin typeface="Calibri"/>
                <a:ea typeface="Calibri"/>
                <a:cs typeface="Calibri"/>
                <a:sym typeface="Calibri"/>
              </a:defRPr>
            </a:lvl2pPr>
            <a:lvl3pPr marL="1371600" marR="0" lvl="2" indent="-336550" algn="l" rtl="0">
              <a:spcBef>
                <a:spcPts val="400"/>
              </a:spcBef>
              <a:spcAft>
                <a:spcPts val="0"/>
              </a:spcAft>
              <a:buClr>
                <a:schemeClr val="accent1"/>
              </a:buClr>
              <a:buSzPts val="1700"/>
              <a:buFont typeface="Noto Sans Symbols"/>
              <a:buChar char="•"/>
              <a:defRPr sz="20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74" name="Google Shape;74;p8"/>
          <p:cNvSpPr txBox="1">
            <a:spLocks noGrp="1"/>
          </p:cNvSpPr>
          <p:nvPr>
            <p:ph type="title"/>
          </p:nvPr>
        </p:nvSpPr>
        <p:spPr>
          <a:xfrm>
            <a:off x="630001" y="129700"/>
            <a:ext cx="6300000" cy="886397"/>
          </a:xfrm>
          <a:prstGeom prst="rect">
            <a:avLst/>
          </a:prstGeom>
          <a:noFill/>
          <a:ln>
            <a:noFill/>
          </a:ln>
        </p:spPr>
        <p:txBody>
          <a:bodyPr spcFirstLastPara="1" wrap="square" lIns="0" tIns="0" rIns="0" bIns="0" anchor="ctr" anchorCtr="0"/>
          <a:lstStyle>
            <a:lvl1pPr marR="0" lvl="0" algn="l" rtl="0">
              <a:lnSpc>
                <a:spcPct val="90000"/>
              </a:lnSpc>
              <a:spcBef>
                <a:spcPts val="0"/>
              </a:spcBef>
              <a:spcAft>
                <a:spcPts val="0"/>
              </a:spcAft>
              <a:buClr>
                <a:schemeClr val="accent1"/>
              </a:buClr>
              <a:buSzPts val="3200"/>
              <a:buFont typeface="Calibri"/>
              <a:buNone/>
              <a:defRPr sz="32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Final chart">
  <p:cSld name="Final chart">
    <p:spTree>
      <p:nvGrpSpPr>
        <p:cNvPr id="1" name="Shape 87"/>
        <p:cNvGrpSpPr/>
        <p:nvPr/>
      </p:nvGrpSpPr>
      <p:grpSpPr>
        <a:xfrm>
          <a:off x="0" y="0"/>
          <a:ext cx="0" cy="0"/>
          <a:chOff x="0" y="0"/>
          <a:chExt cx="0" cy="0"/>
        </a:xfrm>
      </p:grpSpPr>
      <p:sp>
        <p:nvSpPr>
          <p:cNvPr id="88" name="Google Shape;88;p11"/>
          <p:cNvSpPr/>
          <p:nvPr/>
        </p:nvSpPr>
        <p:spPr>
          <a:xfrm>
            <a:off x="251999" y="1008000"/>
            <a:ext cx="11689200" cy="5580000"/>
          </a:xfrm>
          <a:prstGeom prst="rect">
            <a:avLst/>
          </a:prstGeom>
          <a:solidFill>
            <a:schemeClr val="lt1"/>
          </a:solidFill>
          <a:ln w="9525" cap="flat" cmpd="sng">
            <a:solidFill>
              <a:srgbClr val="BFC9D2"/>
            </a:solidFill>
            <a:prstDash val="solid"/>
            <a:round/>
            <a:headEnd type="none" w="sm" len="sm"/>
            <a:tailEnd type="none" w="sm" len="sm"/>
          </a:ln>
        </p:spPr>
        <p:txBody>
          <a:bodyPr spcFirstLastPara="1" wrap="square" lIns="180000" tIns="180000" rIns="180000" bIns="180000" anchor="t" anchorCtr="0">
            <a:noAutofit/>
          </a:bodyPr>
          <a:lstStyle/>
          <a:p>
            <a:pPr marL="0" marR="0" lvl="0" indent="0" algn="l" rtl="0">
              <a:spcBef>
                <a:spcPts val="0"/>
              </a:spcBef>
              <a:spcAft>
                <a:spcPts val="0"/>
              </a:spcAft>
              <a:buNone/>
            </a:pPr>
            <a:endParaRPr sz="2500">
              <a:solidFill>
                <a:schemeClr val="lt1"/>
              </a:solidFill>
              <a:latin typeface="Calibri"/>
              <a:ea typeface="Calibri"/>
              <a:cs typeface="Calibri"/>
              <a:sym typeface="Calibri"/>
            </a:endParaRPr>
          </a:p>
        </p:txBody>
      </p:sp>
      <p:sp>
        <p:nvSpPr>
          <p:cNvPr id="89" name="Google Shape;89;p11"/>
          <p:cNvSpPr txBox="1">
            <a:spLocks noGrp="1"/>
          </p:cNvSpPr>
          <p:nvPr>
            <p:ph type="title"/>
          </p:nvPr>
        </p:nvSpPr>
        <p:spPr>
          <a:xfrm>
            <a:off x="637158" y="3429823"/>
            <a:ext cx="10919504" cy="760984"/>
          </a:xfrm>
          <a:prstGeom prst="rect">
            <a:avLst/>
          </a:prstGeom>
          <a:noFill/>
          <a:ln>
            <a:noFill/>
          </a:ln>
        </p:spPr>
        <p:txBody>
          <a:bodyPr spcFirstLastPara="1" wrap="square" lIns="0" tIns="0" rIns="0" bIns="95250" anchor="ctr" anchorCtr="0"/>
          <a:lstStyle>
            <a:lvl1pPr marR="0" lvl="0" algn="ctr" rtl="0">
              <a:lnSpc>
                <a:spcPct val="90000"/>
              </a:lnSpc>
              <a:spcBef>
                <a:spcPts val="0"/>
              </a:spcBef>
              <a:spcAft>
                <a:spcPts val="0"/>
              </a:spcAft>
              <a:buClr>
                <a:schemeClr val="accent1"/>
              </a:buClr>
              <a:buSzPts val="4800"/>
              <a:buFont typeface="Calibri"/>
              <a:buNone/>
              <a:defRPr sz="48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0" name="Google Shape;90;p11"/>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b="1">
                <a:solidFill>
                  <a:srgbClr val="686868"/>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18/09/18</a:t>
            </a:r>
            <a:endParaRPr/>
          </a:p>
        </p:txBody>
      </p:sp>
      <p:sp>
        <p:nvSpPr>
          <p:cNvPr id="91" name="Google Shape;91;p11"/>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a:solidFill>
                  <a:srgbClr val="646464"/>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 Angela Stöckert | Arvato Systems | Berufsakademie Sachsen </a:t>
            </a:r>
            <a:endParaRPr/>
          </a:p>
        </p:txBody>
      </p:sp>
      <p:sp>
        <p:nvSpPr>
          <p:cNvPr id="92" name="Google Shape;92;p11"/>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a:solidFill>
                  <a:srgbClr val="686868"/>
                </a:solidFill>
                <a:latin typeface="Calibri"/>
                <a:ea typeface="Calibri"/>
                <a:cs typeface="Calibri"/>
                <a:sym typeface="Calibri"/>
              </a:defRPr>
            </a:lvl1pPr>
            <a:lvl2pPr marL="0" marR="0" lvl="1" indent="0" algn="r" rtl="0">
              <a:spcBef>
                <a:spcPts val="0"/>
              </a:spcBef>
              <a:buNone/>
              <a:defRPr sz="800">
                <a:solidFill>
                  <a:srgbClr val="686868"/>
                </a:solidFill>
                <a:latin typeface="Calibri"/>
                <a:ea typeface="Calibri"/>
                <a:cs typeface="Calibri"/>
                <a:sym typeface="Calibri"/>
              </a:defRPr>
            </a:lvl2pPr>
            <a:lvl3pPr marL="0" marR="0" lvl="2" indent="0" algn="r" rtl="0">
              <a:spcBef>
                <a:spcPts val="0"/>
              </a:spcBef>
              <a:buNone/>
              <a:defRPr sz="800">
                <a:solidFill>
                  <a:srgbClr val="686868"/>
                </a:solidFill>
                <a:latin typeface="Calibri"/>
                <a:ea typeface="Calibri"/>
                <a:cs typeface="Calibri"/>
                <a:sym typeface="Calibri"/>
              </a:defRPr>
            </a:lvl3pPr>
            <a:lvl4pPr marL="0" marR="0" lvl="3" indent="0" algn="r" rtl="0">
              <a:spcBef>
                <a:spcPts val="0"/>
              </a:spcBef>
              <a:buNone/>
              <a:defRPr sz="800">
                <a:solidFill>
                  <a:srgbClr val="686868"/>
                </a:solidFill>
                <a:latin typeface="Calibri"/>
                <a:ea typeface="Calibri"/>
                <a:cs typeface="Calibri"/>
                <a:sym typeface="Calibri"/>
              </a:defRPr>
            </a:lvl4pPr>
            <a:lvl5pPr marL="0" marR="0" lvl="4" indent="0" algn="r" rtl="0">
              <a:spcBef>
                <a:spcPts val="0"/>
              </a:spcBef>
              <a:buNone/>
              <a:defRPr sz="800">
                <a:solidFill>
                  <a:srgbClr val="686868"/>
                </a:solidFill>
                <a:latin typeface="Calibri"/>
                <a:ea typeface="Calibri"/>
                <a:cs typeface="Calibri"/>
                <a:sym typeface="Calibri"/>
              </a:defRPr>
            </a:lvl5pPr>
            <a:lvl6pPr marL="0" marR="0" lvl="5" indent="0" algn="r" rtl="0">
              <a:spcBef>
                <a:spcPts val="0"/>
              </a:spcBef>
              <a:buNone/>
              <a:defRPr sz="800">
                <a:solidFill>
                  <a:srgbClr val="686868"/>
                </a:solidFill>
                <a:latin typeface="Calibri"/>
                <a:ea typeface="Calibri"/>
                <a:cs typeface="Calibri"/>
                <a:sym typeface="Calibri"/>
              </a:defRPr>
            </a:lvl6pPr>
            <a:lvl7pPr marL="0" marR="0" lvl="6" indent="0" algn="r" rtl="0">
              <a:spcBef>
                <a:spcPts val="0"/>
              </a:spcBef>
              <a:buNone/>
              <a:defRPr sz="800">
                <a:solidFill>
                  <a:srgbClr val="686868"/>
                </a:solidFill>
                <a:latin typeface="Calibri"/>
                <a:ea typeface="Calibri"/>
                <a:cs typeface="Calibri"/>
                <a:sym typeface="Calibri"/>
              </a:defRPr>
            </a:lvl7pPr>
            <a:lvl8pPr marL="0" marR="0" lvl="7" indent="0" algn="r" rtl="0">
              <a:spcBef>
                <a:spcPts val="0"/>
              </a:spcBef>
              <a:buNone/>
              <a:defRPr sz="800">
                <a:solidFill>
                  <a:srgbClr val="686868"/>
                </a:solidFill>
                <a:latin typeface="Calibri"/>
                <a:ea typeface="Calibri"/>
                <a:cs typeface="Calibri"/>
                <a:sym typeface="Calibri"/>
              </a:defRPr>
            </a:lvl8pPr>
            <a:lvl9pPr marL="0" marR="0" lvl="8" indent="0" algn="r" rtl="0">
              <a:spcBef>
                <a:spcPts val="0"/>
              </a:spcBef>
              <a:buNone/>
              <a:defRPr sz="800">
                <a:solidFill>
                  <a:srgbClr val="68686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D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Fact-Chart2">
  <p:cSld name="Fact-Chart2">
    <p:bg>
      <p:bgPr>
        <a:solidFill>
          <a:srgbClr val="FAFAFA">
            <a:alpha val="96862"/>
          </a:srgbClr>
        </a:solidFill>
        <a:effectLst/>
      </p:bgPr>
    </p:bg>
    <p:spTree>
      <p:nvGrpSpPr>
        <p:cNvPr id="1" name="Shape 93"/>
        <p:cNvGrpSpPr/>
        <p:nvPr/>
      </p:nvGrpSpPr>
      <p:grpSpPr>
        <a:xfrm>
          <a:off x="0" y="0"/>
          <a:ext cx="0" cy="0"/>
          <a:chOff x="0" y="0"/>
          <a:chExt cx="0" cy="0"/>
        </a:xfrm>
      </p:grpSpPr>
      <p:sp>
        <p:nvSpPr>
          <p:cNvPr id="94" name="Google Shape;94;p12"/>
          <p:cNvSpPr>
            <a:spLocks noGrp="1"/>
          </p:cNvSpPr>
          <p:nvPr>
            <p:ph type="pic" idx="2"/>
          </p:nvPr>
        </p:nvSpPr>
        <p:spPr>
          <a:xfrm>
            <a:off x="252001" y="1008000"/>
            <a:ext cx="11689200" cy="5580000"/>
          </a:xfrm>
          <a:prstGeom prst="rect">
            <a:avLst/>
          </a:prstGeom>
          <a:noFill/>
          <a:ln w="9525" cap="flat" cmpd="sng">
            <a:solidFill>
              <a:srgbClr val="BFC9D2"/>
            </a:solidFill>
            <a:prstDash val="solid"/>
            <a:round/>
            <a:headEnd type="none" w="sm" len="sm"/>
            <a:tailEnd type="none" w="sm" len="sm"/>
          </a:ln>
        </p:spPr>
        <p:txBody>
          <a:bodyPr spcFirstLastPara="1" wrap="square" lIns="127000" tIns="127000" rIns="0" bIns="0" anchor="t" anchorCtr="0"/>
          <a:lstStyle>
            <a:lvl1pPr marR="0" lvl="0" algn="l" rtl="0">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1pPr>
            <a:lvl2pPr marR="0" lvl="1" algn="l" rtl="0">
              <a:spcBef>
                <a:spcPts val="400"/>
              </a:spcBef>
              <a:spcAft>
                <a:spcPts val="0"/>
              </a:spcAft>
              <a:buClr>
                <a:schemeClr val="accent1"/>
              </a:buClr>
              <a:buSzPts val="1700"/>
              <a:buFont typeface="Noto Sans Symbols"/>
              <a:buNone/>
              <a:defRPr sz="2000" b="0" i="0" u="none" strike="noStrike" cap="none">
                <a:solidFill>
                  <a:schemeClr val="accent1"/>
                </a:solidFill>
                <a:latin typeface="Calibri"/>
                <a:ea typeface="Calibri"/>
                <a:cs typeface="Calibri"/>
                <a:sym typeface="Calibri"/>
              </a:defRPr>
            </a:lvl2pPr>
            <a:lvl3pPr marR="0" lvl="2" algn="l" rtl="0">
              <a:spcBef>
                <a:spcPts val="400"/>
              </a:spcBef>
              <a:spcAft>
                <a:spcPts val="0"/>
              </a:spcAft>
              <a:buClr>
                <a:schemeClr val="accent1"/>
              </a:buClr>
              <a:buSzPts val="1700"/>
              <a:buFont typeface="Noto Sans Symbols"/>
              <a:buChar char="•"/>
              <a:defRPr sz="2000" b="0" i="0" u="none" strike="noStrike" cap="none">
                <a:solidFill>
                  <a:schemeClr val="dk1"/>
                </a:solidFill>
                <a:latin typeface="Calibri"/>
                <a:ea typeface="Calibri"/>
                <a:cs typeface="Calibri"/>
                <a:sym typeface="Calibri"/>
              </a:defRPr>
            </a:lvl3pPr>
            <a:lvl4pPr marR="0" lvl="3"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R="0" lvl="4"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R="0" lvl="5"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R="0" lvl="6"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R="0" lvl="7"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R="0" lvl="8"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95" name="Google Shape;95;p12"/>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b="1">
                <a:solidFill>
                  <a:srgbClr val="686868"/>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18/09/18</a:t>
            </a:r>
            <a:endParaRPr/>
          </a:p>
        </p:txBody>
      </p:sp>
      <p:sp>
        <p:nvSpPr>
          <p:cNvPr id="96" name="Google Shape;96;p12"/>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a:solidFill>
                  <a:srgbClr val="646464"/>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 Angela Stöckert | Arvato Systems | Berufsakademie Sachsen </a:t>
            </a:r>
            <a:endParaRPr/>
          </a:p>
        </p:txBody>
      </p:sp>
      <p:sp>
        <p:nvSpPr>
          <p:cNvPr id="97" name="Google Shape;97;p12"/>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a:solidFill>
                  <a:srgbClr val="686868"/>
                </a:solidFill>
                <a:latin typeface="Calibri"/>
                <a:ea typeface="Calibri"/>
                <a:cs typeface="Calibri"/>
                <a:sym typeface="Calibri"/>
              </a:defRPr>
            </a:lvl1pPr>
            <a:lvl2pPr marL="0" marR="0" lvl="1" indent="0" algn="r" rtl="0">
              <a:spcBef>
                <a:spcPts val="0"/>
              </a:spcBef>
              <a:buNone/>
              <a:defRPr sz="800">
                <a:solidFill>
                  <a:srgbClr val="686868"/>
                </a:solidFill>
                <a:latin typeface="Calibri"/>
                <a:ea typeface="Calibri"/>
                <a:cs typeface="Calibri"/>
                <a:sym typeface="Calibri"/>
              </a:defRPr>
            </a:lvl2pPr>
            <a:lvl3pPr marL="0" marR="0" lvl="2" indent="0" algn="r" rtl="0">
              <a:spcBef>
                <a:spcPts val="0"/>
              </a:spcBef>
              <a:buNone/>
              <a:defRPr sz="800">
                <a:solidFill>
                  <a:srgbClr val="686868"/>
                </a:solidFill>
                <a:latin typeface="Calibri"/>
                <a:ea typeface="Calibri"/>
                <a:cs typeface="Calibri"/>
                <a:sym typeface="Calibri"/>
              </a:defRPr>
            </a:lvl3pPr>
            <a:lvl4pPr marL="0" marR="0" lvl="3" indent="0" algn="r" rtl="0">
              <a:spcBef>
                <a:spcPts val="0"/>
              </a:spcBef>
              <a:buNone/>
              <a:defRPr sz="800">
                <a:solidFill>
                  <a:srgbClr val="686868"/>
                </a:solidFill>
                <a:latin typeface="Calibri"/>
                <a:ea typeface="Calibri"/>
                <a:cs typeface="Calibri"/>
                <a:sym typeface="Calibri"/>
              </a:defRPr>
            </a:lvl4pPr>
            <a:lvl5pPr marL="0" marR="0" lvl="4" indent="0" algn="r" rtl="0">
              <a:spcBef>
                <a:spcPts val="0"/>
              </a:spcBef>
              <a:buNone/>
              <a:defRPr sz="800">
                <a:solidFill>
                  <a:srgbClr val="686868"/>
                </a:solidFill>
                <a:latin typeface="Calibri"/>
                <a:ea typeface="Calibri"/>
                <a:cs typeface="Calibri"/>
                <a:sym typeface="Calibri"/>
              </a:defRPr>
            </a:lvl5pPr>
            <a:lvl6pPr marL="0" marR="0" lvl="5" indent="0" algn="r" rtl="0">
              <a:spcBef>
                <a:spcPts val="0"/>
              </a:spcBef>
              <a:buNone/>
              <a:defRPr sz="800">
                <a:solidFill>
                  <a:srgbClr val="686868"/>
                </a:solidFill>
                <a:latin typeface="Calibri"/>
                <a:ea typeface="Calibri"/>
                <a:cs typeface="Calibri"/>
                <a:sym typeface="Calibri"/>
              </a:defRPr>
            </a:lvl6pPr>
            <a:lvl7pPr marL="0" marR="0" lvl="6" indent="0" algn="r" rtl="0">
              <a:spcBef>
                <a:spcPts val="0"/>
              </a:spcBef>
              <a:buNone/>
              <a:defRPr sz="800">
                <a:solidFill>
                  <a:srgbClr val="686868"/>
                </a:solidFill>
                <a:latin typeface="Calibri"/>
                <a:ea typeface="Calibri"/>
                <a:cs typeface="Calibri"/>
                <a:sym typeface="Calibri"/>
              </a:defRPr>
            </a:lvl7pPr>
            <a:lvl8pPr marL="0" marR="0" lvl="7" indent="0" algn="r" rtl="0">
              <a:spcBef>
                <a:spcPts val="0"/>
              </a:spcBef>
              <a:buNone/>
              <a:defRPr sz="800">
                <a:solidFill>
                  <a:srgbClr val="686868"/>
                </a:solidFill>
                <a:latin typeface="Calibri"/>
                <a:ea typeface="Calibri"/>
                <a:cs typeface="Calibri"/>
                <a:sym typeface="Calibri"/>
              </a:defRPr>
            </a:lvl8pPr>
            <a:lvl9pPr marL="0" marR="0" lvl="8" indent="0" algn="r" rtl="0">
              <a:spcBef>
                <a:spcPts val="0"/>
              </a:spcBef>
              <a:buNone/>
              <a:defRPr sz="800">
                <a:solidFill>
                  <a:srgbClr val="68686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DE"/>
              <a:t>‹Nr.›</a:t>
            </a:fld>
            <a:endParaRPr/>
          </a:p>
        </p:txBody>
      </p:sp>
      <p:sp>
        <p:nvSpPr>
          <p:cNvPr id="98" name="Google Shape;98;p12"/>
          <p:cNvSpPr txBox="1">
            <a:spLocks noGrp="1"/>
          </p:cNvSpPr>
          <p:nvPr>
            <p:ph type="body" idx="1"/>
          </p:nvPr>
        </p:nvSpPr>
        <p:spPr>
          <a:xfrm>
            <a:off x="7225201" y="5166000"/>
            <a:ext cx="4320000" cy="1002152"/>
          </a:xfrm>
          <a:prstGeom prst="rect">
            <a:avLst/>
          </a:prstGeom>
          <a:solidFill>
            <a:schemeClr val="lt1"/>
          </a:solidFill>
          <a:ln w="9525" cap="flat" cmpd="sng">
            <a:solidFill>
              <a:srgbClr val="BFC9D2"/>
            </a:solidFill>
            <a:prstDash val="solid"/>
            <a:round/>
            <a:headEnd type="none" w="sm" len="sm"/>
            <a:tailEnd type="none" w="sm" len="sm"/>
          </a:ln>
        </p:spPr>
        <p:txBody>
          <a:bodyPr spcFirstLastPara="1" wrap="square" lIns="216000" tIns="180000" rIns="180000" bIns="180000" anchor="b" anchorCtr="0"/>
          <a:lstStyle>
            <a:lvl1pPr marL="457200" marR="0" lvl="0" indent="-228600" algn="l" rtl="0">
              <a:spcBef>
                <a:spcPts val="529"/>
              </a:spcBef>
              <a:spcAft>
                <a:spcPts val="0"/>
              </a:spcAft>
              <a:buClr>
                <a:schemeClr val="accent1"/>
              </a:buClr>
              <a:buSzPts val="1530"/>
              <a:buFont typeface="Noto Sans Symbols"/>
              <a:buNone/>
              <a:defRPr sz="1800" b="0" i="0" u="none" strike="noStrike" cap="none">
                <a:solidFill>
                  <a:schemeClr val="accent1"/>
                </a:solidFill>
                <a:latin typeface="Calibri"/>
                <a:ea typeface="Calibri"/>
                <a:cs typeface="Calibri"/>
                <a:sym typeface="Calibri"/>
              </a:defRPr>
            </a:lvl1pPr>
            <a:lvl2pPr marL="914400" marR="0" lvl="1" indent="-228600" algn="l" rtl="0">
              <a:spcBef>
                <a:spcPts val="882"/>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36550" algn="l" rtl="0">
              <a:spcBef>
                <a:spcPts val="400"/>
              </a:spcBef>
              <a:spcAft>
                <a:spcPts val="0"/>
              </a:spcAft>
              <a:buClr>
                <a:schemeClr val="accent1"/>
              </a:buClr>
              <a:buSzPts val="1700"/>
              <a:buFont typeface="Noto Sans Symbols"/>
              <a:buChar char="•"/>
              <a:defRPr sz="20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_Organigram">
  <p:cSld name="Background_Organigram">
    <p:spTree>
      <p:nvGrpSpPr>
        <p:cNvPr id="1" name="Shape 99"/>
        <p:cNvGrpSpPr/>
        <p:nvPr/>
      </p:nvGrpSpPr>
      <p:grpSpPr>
        <a:xfrm>
          <a:off x="0" y="0"/>
          <a:ext cx="0" cy="0"/>
          <a:chOff x="0" y="0"/>
          <a:chExt cx="0" cy="0"/>
        </a:xfrm>
      </p:grpSpPr>
      <p:sp>
        <p:nvSpPr>
          <p:cNvPr id="100" name="Google Shape;100;p13"/>
          <p:cNvSpPr/>
          <p:nvPr/>
        </p:nvSpPr>
        <p:spPr>
          <a:xfrm>
            <a:off x="251999" y="1008000"/>
            <a:ext cx="11689200" cy="5580000"/>
          </a:xfrm>
          <a:prstGeom prst="rect">
            <a:avLst/>
          </a:prstGeom>
          <a:solidFill>
            <a:schemeClr val="lt1"/>
          </a:solidFill>
          <a:ln w="9525" cap="flat" cmpd="sng">
            <a:solidFill>
              <a:srgbClr val="BFC9D2"/>
            </a:solidFill>
            <a:prstDash val="solid"/>
            <a:round/>
            <a:headEnd type="none" w="sm" len="sm"/>
            <a:tailEnd type="none" w="sm" len="sm"/>
          </a:ln>
        </p:spPr>
        <p:txBody>
          <a:bodyPr spcFirstLastPara="1" wrap="square" lIns="180000" tIns="180000" rIns="180000" bIns="180000" anchor="t" anchorCtr="0">
            <a:noAutofit/>
          </a:bodyPr>
          <a:lstStyle/>
          <a:p>
            <a:pPr marL="0" marR="0" lvl="0" indent="0" algn="l" rtl="0">
              <a:spcBef>
                <a:spcPts val="0"/>
              </a:spcBef>
              <a:spcAft>
                <a:spcPts val="0"/>
              </a:spcAft>
              <a:buNone/>
            </a:pPr>
            <a:endParaRPr sz="2500">
              <a:solidFill>
                <a:schemeClr val="lt1"/>
              </a:solidFill>
              <a:latin typeface="Calibri"/>
              <a:ea typeface="Calibri"/>
              <a:cs typeface="Calibri"/>
              <a:sym typeface="Calibri"/>
            </a:endParaRPr>
          </a:p>
        </p:txBody>
      </p:sp>
      <p:sp>
        <p:nvSpPr>
          <p:cNvPr id="101" name="Google Shape;101;p13"/>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b="1">
                <a:solidFill>
                  <a:srgbClr val="686868"/>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18/09/18</a:t>
            </a:r>
            <a:endParaRPr/>
          </a:p>
        </p:txBody>
      </p:sp>
      <p:sp>
        <p:nvSpPr>
          <p:cNvPr id="102" name="Google Shape;102;p13"/>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a:solidFill>
                  <a:srgbClr val="646464"/>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 Angela Stöckert | Arvato Systems | Berufsakademie Sachsen </a:t>
            </a:r>
            <a:endParaRPr/>
          </a:p>
        </p:txBody>
      </p:sp>
      <p:sp>
        <p:nvSpPr>
          <p:cNvPr id="103" name="Google Shape;103;p13"/>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a:solidFill>
                  <a:srgbClr val="686868"/>
                </a:solidFill>
                <a:latin typeface="Calibri"/>
                <a:ea typeface="Calibri"/>
                <a:cs typeface="Calibri"/>
                <a:sym typeface="Calibri"/>
              </a:defRPr>
            </a:lvl1pPr>
            <a:lvl2pPr marL="0" marR="0" lvl="1" indent="0" algn="r" rtl="0">
              <a:spcBef>
                <a:spcPts val="0"/>
              </a:spcBef>
              <a:buNone/>
              <a:defRPr sz="800">
                <a:solidFill>
                  <a:srgbClr val="686868"/>
                </a:solidFill>
                <a:latin typeface="Calibri"/>
                <a:ea typeface="Calibri"/>
                <a:cs typeface="Calibri"/>
                <a:sym typeface="Calibri"/>
              </a:defRPr>
            </a:lvl2pPr>
            <a:lvl3pPr marL="0" marR="0" lvl="2" indent="0" algn="r" rtl="0">
              <a:spcBef>
                <a:spcPts val="0"/>
              </a:spcBef>
              <a:buNone/>
              <a:defRPr sz="800">
                <a:solidFill>
                  <a:srgbClr val="686868"/>
                </a:solidFill>
                <a:latin typeface="Calibri"/>
                <a:ea typeface="Calibri"/>
                <a:cs typeface="Calibri"/>
                <a:sym typeface="Calibri"/>
              </a:defRPr>
            </a:lvl3pPr>
            <a:lvl4pPr marL="0" marR="0" lvl="3" indent="0" algn="r" rtl="0">
              <a:spcBef>
                <a:spcPts val="0"/>
              </a:spcBef>
              <a:buNone/>
              <a:defRPr sz="800">
                <a:solidFill>
                  <a:srgbClr val="686868"/>
                </a:solidFill>
                <a:latin typeface="Calibri"/>
                <a:ea typeface="Calibri"/>
                <a:cs typeface="Calibri"/>
                <a:sym typeface="Calibri"/>
              </a:defRPr>
            </a:lvl4pPr>
            <a:lvl5pPr marL="0" marR="0" lvl="4" indent="0" algn="r" rtl="0">
              <a:spcBef>
                <a:spcPts val="0"/>
              </a:spcBef>
              <a:buNone/>
              <a:defRPr sz="800">
                <a:solidFill>
                  <a:srgbClr val="686868"/>
                </a:solidFill>
                <a:latin typeface="Calibri"/>
                <a:ea typeface="Calibri"/>
                <a:cs typeface="Calibri"/>
                <a:sym typeface="Calibri"/>
              </a:defRPr>
            </a:lvl5pPr>
            <a:lvl6pPr marL="0" marR="0" lvl="5" indent="0" algn="r" rtl="0">
              <a:spcBef>
                <a:spcPts val="0"/>
              </a:spcBef>
              <a:buNone/>
              <a:defRPr sz="800">
                <a:solidFill>
                  <a:srgbClr val="686868"/>
                </a:solidFill>
                <a:latin typeface="Calibri"/>
                <a:ea typeface="Calibri"/>
                <a:cs typeface="Calibri"/>
                <a:sym typeface="Calibri"/>
              </a:defRPr>
            </a:lvl6pPr>
            <a:lvl7pPr marL="0" marR="0" lvl="6" indent="0" algn="r" rtl="0">
              <a:spcBef>
                <a:spcPts val="0"/>
              </a:spcBef>
              <a:buNone/>
              <a:defRPr sz="800">
                <a:solidFill>
                  <a:srgbClr val="686868"/>
                </a:solidFill>
                <a:latin typeface="Calibri"/>
                <a:ea typeface="Calibri"/>
                <a:cs typeface="Calibri"/>
                <a:sym typeface="Calibri"/>
              </a:defRPr>
            </a:lvl7pPr>
            <a:lvl8pPr marL="0" marR="0" lvl="7" indent="0" algn="r" rtl="0">
              <a:spcBef>
                <a:spcPts val="0"/>
              </a:spcBef>
              <a:buNone/>
              <a:defRPr sz="800">
                <a:solidFill>
                  <a:srgbClr val="686868"/>
                </a:solidFill>
                <a:latin typeface="Calibri"/>
                <a:ea typeface="Calibri"/>
                <a:cs typeface="Calibri"/>
                <a:sym typeface="Calibri"/>
              </a:defRPr>
            </a:lvl8pPr>
            <a:lvl9pPr marL="0" marR="0" lvl="8" indent="0" algn="r" rtl="0">
              <a:spcBef>
                <a:spcPts val="0"/>
              </a:spcBef>
              <a:buNone/>
              <a:defRPr sz="800">
                <a:solidFill>
                  <a:srgbClr val="68686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DE"/>
              <a:t>‹Nr.›</a:t>
            </a:fld>
            <a:endParaRPr/>
          </a:p>
        </p:txBody>
      </p:sp>
      <p:sp>
        <p:nvSpPr>
          <p:cNvPr id="104" name="Google Shape;104;p13"/>
          <p:cNvSpPr txBox="1">
            <a:spLocks noGrp="1"/>
          </p:cNvSpPr>
          <p:nvPr>
            <p:ph type="title"/>
          </p:nvPr>
        </p:nvSpPr>
        <p:spPr>
          <a:xfrm>
            <a:off x="630001" y="129700"/>
            <a:ext cx="9780091" cy="886397"/>
          </a:xfrm>
          <a:prstGeom prst="rect">
            <a:avLst/>
          </a:prstGeom>
          <a:noFill/>
          <a:ln>
            <a:noFill/>
          </a:ln>
        </p:spPr>
        <p:txBody>
          <a:bodyPr spcFirstLastPara="1" wrap="square" lIns="0" tIns="0" rIns="0" bIns="0" anchor="ctr" anchorCtr="0"/>
          <a:lstStyle>
            <a:lvl1pPr marR="0" lvl="0" algn="l" rtl="0">
              <a:lnSpc>
                <a:spcPct val="90000"/>
              </a:lnSpc>
              <a:spcBef>
                <a:spcPts val="0"/>
              </a:spcBef>
              <a:spcAft>
                <a:spcPts val="0"/>
              </a:spcAft>
              <a:buClr>
                <a:schemeClr val="accent1"/>
              </a:buClr>
              <a:buSzPts val="3200"/>
              <a:buFont typeface="Calibri"/>
              <a:buNone/>
              <a:defRPr sz="32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empty" type="blank">
  <p:cSld name="BLANK">
    <p:spTree>
      <p:nvGrpSpPr>
        <p:cNvPr id="1" name="Shape 105"/>
        <p:cNvGrpSpPr/>
        <p:nvPr/>
      </p:nvGrpSpPr>
      <p:grpSpPr>
        <a:xfrm>
          <a:off x="0" y="0"/>
          <a:ext cx="0" cy="0"/>
          <a:chOff x="0" y="0"/>
          <a:chExt cx="0" cy="0"/>
        </a:xfrm>
      </p:grpSpPr>
      <p:sp>
        <p:nvSpPr>
          <p:cNvPr id="106" name="Google Shape;106;p14"/>
          <p:cNvSpPr/>
          <p:nvPr/>
        </p:nvSpPr>
        <p:spPr>
          <a:xfrm>
            <a:off x="251999" y="1008000"/>
            <a:ext cx="11689200" cy="5580000"/>
          </a:xfrm>
          <a:prstGeom prst="rect">
            <a:avLst/>
          </a:prstGeom>
          <a:solidFill>
            <a:schemeClr val="lt1"/>
          </a:solidFill>
          <a:ln w="9525" cap="flat" cmpd="sng">
            <a:solidFill>
              <a:srgbClr val="BFC9D2"/>
            </a:solidFill>
            <a:prstDash val="solid"/>
            <a:round/>
            <a:headEnd type="none" w="sm" len="sm"/>
            <a:tailEnd type="none" w="sm" len="sm"/>
          </a:ln>
        </p:spPr>
        <p:txBody>
          <a:bodyPr spcFirstLastPara="1" wrap="square" lIns="180000" tIns="180000" rIns="180000" bIns="180000" anchor="t" anchorCtr="0">
            <a:noAutofit/>
          </a:bodyPr>
          <a:lstStyle/>
          <a:p>
            <a:pPr marL="0" marR="0" lvl="0" indent="0" algn="l" rtl="0">
              <a:spcBef>
                <a:spcPts val="0"/>
              </a:spcBef>
              <a:spcAft>
                <a:spcPts val="0"/>
              </a:spcAft>
              <a:buNone/>
            </a:pPr>
            <a:endParaRPr sz="2500">
              <a:solidFill>
                <a:schemeClr val="lt1"/>
              </a:solidFill>
              <a:latin typeface="Calibri"/>
              <a:ea typeface="Calibri"/>
              <a:cs typeface="Calibri"/>
              <a:sym typeface="Calibri"/>
            </a:endParaRPr>
          </a:p>
        </p:txBody>
      </p:sp>
      <p:sp>
        <p:nvSpPr>
          <p:cNvPr id="107" name="Google Shape;107;p14"/>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b="1">
                <a:solidFill>
                  <a:srgbClr val="686868"/>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18/09/18</a:t>
            </a:r>
            <a:endParaRPr/>
          </a:p>
        </p:txBody>
      </p:sp>
      <p:sp>
        <p:nvSpPr>
          <p:cNvPr id="108" name="Google Shape;108;p14"/>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a:solidFill>
                  <a:srgbClr val="646464"/>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 Angela Stöckert | Arvato Systems | Berufsakademie Sachsen </a:t>
            </a:r>
            <a:endParaRPr/>
          </a:p>
        </p:txBody>
      </p:sp>
      <p:sp>
        <p:nvSpPr>
          <p:cNvPr id="109" name="Google Shape;109;p14"/>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a:solidFill>
                  <a:srgbClr val="686868"/>
                </a:solidFill>
                <a:latin typeface="Calibri"/>
                <a:ea typeface="Calibri"/>
                <a:cs typeface="Calibri"/>
                <a:sym typeface="Calibri"/>
              </a:defRPr>
            </a:lvl1pPr>
            <a:lvl2pPr marL="0" marR="0" lvl="1" indent="0" algn="r" rtl="0">
              <a:spcBef>
                <a:spcPts val="0"/>
              </a:spcBef>
              <a:buNone/>
              <a:defRPr sz="800">
                <a:solidFill>
                  <a:srgbClr val="686868"/>
                </a:solidFill>
                <a:latin typeface="Calibri"/>
                <a:ea typeface="Calibri"/>
                <a:cs typeface="Calibri"/>
                <a:sym typeface="Calibri"/>
              </a:defRPr>
            </a:lvl2pPr>
            <a:lvl3pPr marL="0" marR="0" lvl="2" indent="0" algn="r" rtl="0">
              <a:spcBef>
                <a:spcPts val="0"/>
              </a:spcBef>
              <a:buNone/>
              <a:defRPr sz="800">
                <a:solidFill>
                  <a:srgbClr val="686868"/>
                </a:solidFill>
                <a:latin typeface="Calibri"/>
                <a:ea typeface="Calibri"/>
                <a:cs typeface="Calibri"/>
                <a:sym typeface="Calibri"/>
              </a:defRPr>
            </a:lvl3pPr>
            <a:lvl4pPr marL="0" marR="0" lvl="3" indent="0" algn="r" rtl="0">
              <a:spcBef>
                <a:spcPts val="0"/>
              </a:spcBef>
              <a:buNone/>
              <a:defRPr sz="800">
                <a:solidFill>
                  <a:srgbClr val="686868"/>
                </a:solidFill>
                <a:latin typeface="Calibri"/>
                <a:ea typeface="Calibri"/>
                <a:cs typeface="Calibri"/>
                <a:sym typeface="Calibri"/>
              </a:defRPr>
            </a:lvl4pPr>
            <a:lvl5pPr marL="0" marR="0" lvl="4" indent="0" algn="r" rtl="0">
              <a:spcBef>
                <a:spcPts val="0"/>
              </a:spcBef>
              <a:buNone/>
              <a:defRPr sz="800">
                <a:solidFill>
                  <a:srgbClr val="686868"/>
                </a:solidFill>
                <a:latin typeface="Calibri"/>
                <a:ea typeface="Calibri"/>
                <a:cs typeface="Calibri"/>
                <a:sym typeface="Calibri"/>
              </a:defRPr>
            </a:lvl5pPr>
            <a:lvl6pPr marL="0" marR="0" lvl="5" indent="0" algn="r" rtl="0">
              <a:spcBef>
                <a:spcPts val="0"/>
              </a:spcBef>
              <a:buNone/>
              <a:defRPr sz="800">
                <a:solidFill>
                  <a:srgbClr val="686868"/>
                </a:solidFill>
                <a:latin typeface="Calibri"/>
                <a:ea typeface="Calibri"/>
                <a:cs typeface="Calibri"/>
                <a:sym typeface="Calibri"/>
              </a:defRPr>
            </a:lvl6pPr>
            <a:lvl7pPr marL="0" marR="0" lvl="6" indent="0" algn="r" rtl="0">
              <a:spcBef>
                <a:spcPts val="0"/>
              </a:spcBef>
              <a:buNone/>
              <a:defRPr sz="800">
                <a:solidFill>
                  <a:srgbClr val="686868"/>
                </a:solidFill>
                <a:latin typeface="Calibri"/>
                <a:ea typeface="Calibri"/>
                <a:cs typeface="Calibri"/>
                <a:sym typeface="Calibri"/>
              </a:defRPr>
            </a:lvl7pPr>
            <a:lvl8pPr marL="0" marR="0" lvl="7" indent="0" algn="r" rtl="0">
              <a:spcBef>
                <a:spcPts val="0"/>
              </a:spcBef>
              <a:buNone/>
              <a:defRPr sz="800">
                <a:solidFill>
                  <a:srgbClr val="686868"/>
                </a:solidFill>
                <a:latin typeface="Calibri"/>
                <a:ea typeface="Calibri"/>
                <a:cs typeface="Calibri"/>
                <a:sym typeface="Calibri"/>
              </a:defRPr>
            </a:lvl8pPr>
            <a:lvl9pPr marL="0" marR="0" lvl="8" indent="0" algn="r" rtl="0">
              <a:spcBef>
                <a:spcPts val="0"/>
              </a:spcBef>
              <a:buNone/>
              <a:defRPr sz="800">
                <a:solidFill>
                  <a:srgbClr val="68686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D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AFAFA">
            <a:alpha val="96862"/>
          </a:srgbClr>
        </a:solidFill>
        <a:effectLst/>
      </p:bgPr>
    </p:bg>
    <p:spTree>
      <p:nvGrpSpPr>
        <p:cNvPr id="1" name="Shape 9"/>
        <p:cNvGrpSpPr/>
        <p:nvPr/>
      </p:nvGrpSpPr>
      <p:grpSpPr>
        <a:xfrm>
          <a:off x="0" y="0"/>
          <a:ext cx="0" cy="0"/>
          <a:chOff x="0" y="0"/>
          <a:chExt cx="0" cy="0"/>
        </a:xfrm>
      </p:grpSpPr>
      <p:sp>
        <p:nvSpPr>
          <p:cNvPr id="10" name="Google Shape;10;p1"/>
          <p:cNvSpPr/>
          <p:nvPr/>
        </p:nvSpPr>
        <p:spPr>
          <a:xfrm>
            <a:off x="251999" y="1008000"/>
            <a:ext cx="11689200" cy="5580000"/>
          </a:xfrm>
          <a:prstGeom prst="rect">
            <a:avLst/>
          </a:prstGeom>
          <a:solidFill>
            <a:schemeClr val="lt1"/>
          </a:solidFill>
          <a:ln w="9525" cap="flat" cmpd="sng">
            <a:solidFill>
              <a:srgbClr val="BFC9D2"/>
            </a:solidFill>
            <a:prstDash val="solid"/>
            <a:round/>
            <a:headEnd type="none" w="sm" len="sm"/>
            <a:tailEnd type="none" w="sm" len="sm"/>
          </a:ln>
        </p:spPr>
        <p:txBody>
          <a:bodyPr spcFirstLastPara="1" wrap="square" lIns="180000" tIns="180000" rIns="180000" bIns="180000" anchor="t" anchorCtr="0">
            <a:noAutofit/>
          </a:bodyPr>
          <a:lstStyle/>
          <a:p>
            <a:pPr marL="0" marR="0" lvl="0" indent="0" algn="l" rtl="0">
              <a:spcBef>
                <a:spcPts val="0"/>
              </a:spcBef>
              <a:spcAft>
                <a:spcPts val="0"/>
              </a:spcAft>
              <a:buNone/>
            </a:pPr>
            <a:endParaRPr sz="2500">
              <a:solidFill>
                <a:schemeClr val="lt1"/>
              </a:solidFill>
              <a:latin typeface="Calibri"/>
              <a:ea typeface="Calibri"/>
              <a:cs typeface="Calibri"/>
              <a:sym typeface="Calibri"/>
            </a:endParaRPr>
          </a:p>
        </p:txBody>
      </p:sp>
      <p:sp>
        <p:nvSpPr>
          <p:cNvPr id="11" name="Google Shape;11;p1"/>
          <p:cNvSpPr txBox="1">
            <a:spLocks noGrp="1"/>
          </p:cNvSpPr>
          <p:nvPr>
            <p:ph type="body" idx="1"/>
          </p:nvPr>
        </p:nvSpPr>
        <p:spPr>
          <a:xfrm>
            <a:off x="630000" y="1260000"/>
            <a:ext cx="10917543" cy="2930033"/>
          </a:xfrm>
          <a:prstGeom prst="rect">
            <a:avLst/>
          </a:prstGeom>
          <a:noFill/>
          <a:ln>
            <a:noFill/>
          </a:ln>
        </p:spPr>
        <p:txBody>
          <a:bodyPr spcFirstLastPara="1" wrap="square" lIns="0" tIns="0" rIns="0" bIns="0" anchor="t" anchorCtr="0"/>
          <a:lstStyle>
            <a:lvl1pPr marL="457200" marR="0" lvl="0" indent="-228600" algn="l" rtl="0">
              <a:spcBef>
                <a:spcPts val="400"/>
              </a:spcBef>
              <a:spcAft>
                <a:spcPts val="0"/>
              </a:spcAft>
              <a:buClr>
                <a:schemeClr val="accent1"/>
              </a:buClr>
              <a:buSzPts val="1700"/>
              <a:buFont typeface="Noto Sans Symbols"/>
              <a:buNone/>
              <a:defRPr sz="2000" b="0"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accent1"/>
              </a:buClr>
              <a:buSzPts val="1700"/>
              <a:buFont typeface="Noto Sans Symbols"/>
              <a:buNone/>
              <a:defRPr sz="2000" b="0" i="0" u="none" strike="noStrike" cap="none">
                <a:solidFill>
                  <a:schemeClr val="accent1"/>
                </a:solidFill>
                <a:latin typeface="Calibri"/>
                <a:ea typeface="Calibri"/>
                <a:cs typeface="Calibri"/>
                <a:sym typeface="Calibri"/>
              </a:defRPr>
            </a:lvl2pPr>
            <a:lvl3pPr marL="1371600" marR="0" lvl="2" indent="-336550" algn="l" rtl="0">
              <a:spcBef>
                <a:spcPts val="400"/>
              </a:spcBef>
              <a:spcAft>
                <a:spcPts val="0"/>
              </a:spcAft>
              <a:buClr>
                <a:schemeClr val="accent1"/>
              </a:buClr>
              <a:buSzPts val="1700"/>
              <a:buFont typeface="Noto Sans Symbols"/>
              <a:buChar char="•"/>
              <a:defRPr sz="2000" b="0" i="0" u="none" strike="noStrike" cap="none">
                <a:solidFill>
                  <a:schemeClr val="dk1"/>
                </a:solidFill>
                <a:latin typeface="Calibri"/>
                <a:ea typeface="Calibri"/>
                <a:cs typeface="Calibri"/>
                <a:sym typeface="Calibri"/>
              </a:defRPr>
            </a:lvl3pPr>
            <a:lvl4pPr marL="1828800" marR="0" lvl="3" indent="-325755" algn="l" rtl="0">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b="1">
                <a:solidFill>
                  <a:srgbClr val="686868"/>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18/09/18</a:t>
            </a:r>
            <a:endParaRPr/>
          </a:p>
        </p:txBody>
      </p:sp>
      <p:sp>
        <p:nvSpPr>
          <p:cNvPr id="13" name="Google Shape;13;p1"/>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lstStyle>
            <a:lvl1pPr marR="0" lvl="0" algn="l" rtl="0">
              <a:spcBef>
                <a:spcPts val="0"/>
              </a:spcBef>
              <a:spcAft>
                <a:spcPts val="0"/>
              </a:spcAft>
              <a:buSzPts val="1400"/>
              <a:buNone/>
              <a:defRPr sz="800">
                <a:solidFill>
                  <a:srgbClr val="646464"/>
                </a:solidFill>
                <a:latin typeface="Calibri"/>
                <a:ea typeface="Calibri"/>
                <a:cs typeface="Calibri"/>
                <a:sym typeface="Calibri"/>
              </a:defRPr>
            </a:lvl1pPr>
            <a:lvl2pPr marR="0" lvl="1"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00" b="0" i="0" u="none" strike="noStrike" cap="none">
                <a:solidFill>
                  <a:schemeClr val="dk1"/>
                </a:solidFill>
                <a:latin typeface="Calibri"/>
                <a:ea typeface="Calibri"/>
                <a:cs typeface="Calibri"/>
                <a:sym typeface="Calibri"/>
              </a:defRPr>
            </a:lvl9pPr>
          </a:lstStyle>
          <a:p>
            <a:r>
              <a:rPr lang="de-DE" smtClean="0"/>
              <a:t>| Angela Stöckert | Arvato Systems | Berufsakademie Sachsen </a:t>
            </a:r>
            <a:endParaRPr/>
          </a:p>
        </p:txBody>
      </p:sp>
      <p:sp>
        <p:nvSpPr>
          <p:cNvPr id="14" name="Google Shape;14;p1"/>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b="0" u="none">
                <a:solidFill>
                  <a:srgbClr val="686868"/>
                </a:solidFill>
                <a:latin typeface="Calibri"/>
                <a:ea typeface="Calibri"/>
                <a:cs typeface="Calibri"/>
                <a:sym typeface="Calibri"/>
              </a:defRPr>
            </a:lvl1pPr>
            <a:lvl2pPr marL="0" marR="0" lvl="1" indent="0" algn="r" rtl="0">
              <a:spcBef>
                <a:spcPts val="0"/>
              </a:spcBef>
              <a:buNone/>
              <a:defRPr sz="800" b="0" u="none">
                <a:solidFill>
                  <a:srgbClr val="686868"/>
                </a:solidFill>
                <a:latin typeface="Calibri"/>
                <a:ea typeface="Calibri"/>
                <a:cs typeface="Calibri"/>
                <a:sym typeface="Calibri"/>
              </a:defRPr>
            </a:lvl2pPr>
            <a:lvl3pPr marL="0" marR="0" lvl="2" indent="0" algn="r" rtl="0">
              <a:spcBef>
                <a:spcPts val="0"/>
              </a:spcBef>
              <a:buNone/>
              <a:defRPr sz="800" b="0" u="none">
                <a:solidFill>
                  <a:srgbClr val="686868"/>
                </a:solidFill>
                <a:latin typeface="Calibri"/>
                <a:ea typeface="Calibri"/>
                <a:cs typeface="Calibri"/>
                <a:sym typeface="Calibri"/>
              </a:defRPr>
            </a:lvl3pPr>
            <a:lvl4pPr marL="0" marR="0" lvl="3" indent="0" algn="r" rtl="0">
              <a:spcBef>
                <a:spcPts val="0"/>
              </a:spcBef>
              <a:buNone/>
              <a:defRPr sz="800" b="0" u="none">
                <a:solidFill>
                  <a:srgbClr val="686868"/>
                </a:solidFill>
                <a:latin typeface="Calibri"/>
                <a:ea typeface="Calibri"/>
                <a:cs typeface="Calibri"/>
                <a:sym typeface="Calibri"/>
              </a:defRPr>
            </a:lvl4pPr>
            <a:lvl5pPr marL="0" marR="0" lvl="4" indent="0" algn="r" rtl="0">
              <a:spcBef>
                <a:spcPts val="0"/>
              </a:spcBef>
              <a:buNone/>
              <a:defRPr sz="800" b="0" u="none">
                <a:solidFill>
                  <a:srgbClr val="686868"/>
                </a:solidFill>
                <a:latin typeface="Calibri"/>
                <a:ea typeface="Calibri"/>
                <a:cs typeface="Calibri"/>
                <a:sym typeface="Calibri"/>
              </a:defRPr>
            </a:lvl5pPr>
            <a:lvl6pPr marL="0" marR="0" lvl="5" indent="0" algn="r" rtl="0">
              <a:spcBef>
                <a:spcPts val="0"/>
              </a:spcBef>
              <a:buNone/>
              <a:defRPr sz="800" b="0" u="none">
                <a:solidFill>
                  <a:srgbClr val="686868"/>
                </a:solidFill>
                <a:latin typeface="Calibri"/>
                <a:ea typeface="Calibri"/>
                <a:cs typeface="Calibri"/>
                <a:sym typeface="Calibri"/>
              </a:defRPr>
            </a:lvl6pPr>
            <a:lvl7pPr marL="0" marR="0" lvl="6" indent="0" algn="r" rtl="0">
              <a:spcBef>
                <a:spcPts val="0"/>
              </a:spcBef>
              <a:buNone/>
              <a:defRPr sz="800" b="0" u="none">
                <a:solidFill>
                  <a:srgbClr val="686868"/>
                </a:solidFill>
                <a:latin typeface="Calibri"/>
                <a:ea typeface="Calibri"/>
                <a:cs typeface="Calibri"/>
                <a:sym typeface="Calibri"/>
              </a:defRPr>
            </a:lvl7pPr>
            <a:lvl8pPr marL="0" marR="0" lvl="7" indent="0" algn="r" rtl="0">
              <a:spcBef>
                <a:spcPts val="0"/>
              </a:spcBef>
              <a:buNone/>
              <a:defRPr sz="800" b="0" u="none">
                <a:solidFill>
                  <a:srgbClr val="686868"/>
                </a:solidFill>
                <a:latin typeface="Calibri"/>
                <a:ea typeface="Calibri"/>
                <a:cs typeface="Calibri"/>
                <a:sym typeface="Calibri"/>
              </a:defRPr>
            </a:lvl8pPr>
            <a:lvl9pPr marL="0" marR="0" lvl="8" indent="0" algn="r" rtl="0">
              <a:spcBef>
                <a:spcPts val="0"/>
              </a:spcBef>
              <a:buNone/>
              <a:defRPr sz="800" b="0" u="none">
                <a:solidFill>
                  <a:srgbClr val="68686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DE"/>
              <a:t>‹Nr.›</a:t>
            </a:fld>
            <a:endParaRPr/>
          </a:p>
        </p:txBody>
      </p:sp>
      <p:sp>
        <p:nvSpPr>
          <p:cNvPr id="15" name="Google Shape;15;p1"/>
          <p:cNvSpPr txBox="1">
            <a:spLocks noGrp="1"/>
          </p:cNvSpPr>
          <p:nvPr>
            <p:ph type="title"/>
          </p:nvPr>
        </p:nvSpPr>
        <p:spPr>
          <a:xfrm>
            <a:off x="630001" y="129700"/>
            <a:ext cx="9780091" cy="886397"/>
          </a:xfrm>
          <a:prstGeom prst="rect">
            <a:avLst/>
          </a:prstGeom>
          <a:noFill/>
          <a:ln>
            <a:noFill/>
          </a:ln>
        </p:spPr>
        <p:txBody>
          <a:bodyPr spcFirstLastPara="1" wrap="square" lIns="0" tIns="0" rIns="0" bIns="0" anchor="ctr" anchorCtr="0"/>
          <a:lstStyle>
            <a:lvl1pPr marR="0" lvl="0" algn="l" rtl="0">
              <a:lnSpc>
                <a:spcPct val="90000"/>
              </a:lnSpc>
              <a:spcBef>
                <a:spcPts val="0"/>
              </a:spcBef>
              <a:spcAft>
                <a:spcPts val="0"/>
              </a:spcAft>
              <a:buClr>
                <a:schemeClr val="accent1"/>
              </a:buClr>
              <a:buSzPts val="3200"/>
              <a:buFont typeface="Calibri"/>
              <a:buNone/>
              <a:defRPr sz="32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pic>
        <p:nvPicPr>
          <p:cNvPr id="16" name="Google Shape;16;p1"/>
          <p:cNvPicPr preferRelativeResize="0"/>
          <p:nvPr/>
        </p:nvPicPr>
        <p:blipFill rotWithShape="1">
          <a:blip r:embed="rId12">
            <a:alphaModFix/>
          </a:blip>
          <a:srcRect/>
          <a:stretch/>
        </p:blipFill>
        <p:spPr>
          <a:xfrm>
            <a:off x="10476000" y="378000"/>
            <a:ext cx="1071159" cy="4464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7" r:id="rId6"/>
    <p:sldLayoutId id="2147483658" r:id="rId7"/>
    <p:sldLayoutId id="2147483659" r:id="rId8"/>
    <p:sldLayoutId id="2147483660" r:id="rId9"/>
    <p:sldLayoutId id="2147483662" r:id="rId10"/>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orient="horz" pos="640">
          <p15:clr>
            <a:srgbClr val="F26B43"/>
          </p15:clr>
        </p15:guide>
        <p15:guide id="2" pos="158">
          <p15:clr>
            <a:srgbClr val="F26B43"/>
          </p15:clr>
        </p15:guide>
        <p15:guide id="3" pos="396">
          <p15:clr>
            <a:srgbClr val="F26B43"/>
          </p15:clr>
        </p15:guide>
        <p15:guide id="4" pos="3720">
          <p15:clr>
            <a:srgbClr val="F26B43"/>
          </p15:clr>
        </p15:guide>
        <p15:guide id="5" pos="3948">
          <p15:clr>
            <a:srgbClr val="F26B43"/>
          </p15:clr>
        </p15:guide>
        <p15:guide id="6" pos="4611">
          <p15:clr>
            <a:srgbClr val="F26B43"/>
          </p15:clr>
        </p15:guide>
        <p15:guide id="7" pos="5315">
          <p15:clr>
            <a:srgbClr val="F26B43"/>
          </p15:clr>
        </p15:guide>
        <p15:guide id="8" pos="7283">
          <p15:clr>
            <a:srgbClr val="F26B43"/>
          </p15:clr>
        </p15:guide>
        <p15:guide id="9" pos="7524">
          <p15:clr>
            <a:srgbClr val="F26B43"/>
          </p15:clr>
        </p15:guide>
        <p15:guide id="10" orient="horz" pos="792">
          <p15:clr>
            <a:srgbClr val="F26B43"/>
          </p15:clr>
        </p15:guide>
        <p15:guide id="11" orient="horz" pos="1400">
          <p15:clr>
            <a:srgbClr val="F26B43"/>
          </p15:clr>
        </p15:guide>
        <p15:guide id="12" orient="horz" pos="3883">
          <p15:clr>
            <a:srgbClr val="F26B43"/>
          </p15:clr>
        </p15:guide>
        <p15:guide id="13" orient="horz" pos="414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jpeg"/><Relationship Id="rId2" Type="http://schemas.openxmlformats.org/officeDocument/2006/relationships/image" Target="../media/image37.png"/><Relationship Id="rId1" Type="http://schemas.openxmlformats.org/officeDocument/2006/relationships/slideLayout" Target="../slideLayouts/slideLayout4.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11.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3.jpg"/><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1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1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4.jp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8" Type="http://schemas.openxmlformats.org/officeDocument/2006/relationships/hyperlink" Target="https://bertelsmann.sharepoint.com/sites/bportal_asys_insight/functions/marketing/AsySitePages/aSMarketingPictures.aspx" TargetMode="External"/><Relationship Id="rId3" Type="http://schemas.openxmlformats.org/officeDocument/2006/relationships/hyperlink" Target="https://help.sap.com/doc/saphelp_dimp50/5.0/de-DE/49/2dfe88088b11d396a9006094b9867b/content.htm" TargetMode="External"/><Relationship Id="rId7" Type="http://schemas.openxmlformats.org/officeDocument/2006/relationships/hyperlink" Target="https://twitter.com/SAPWebIDE"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hyperlink" Target="https://www.pmmag.com/articles/100624-customizing-the-client-experience" TargetMode="External"/><Relationship Id="rId5" Type="http://schemas.openxmlformats.org/officeDocument/2006/relationships/hyperlink" Target="http://craveinfotech.com/sap-cfsm-crave-field-service-manager/sap-cloud-platform-sap-cp/" TargetMode="External"/><Relationship Id="rId10" Type="http://schemas.openxmlformats.org/officeDocument/2006/relationships/hyperlink" Target="https://innovabee.de/blog-zur-einfuehrung-von-sap-s4hana-mit-sap-simple-finance-bei-innovabee/" TargetMode="External"/><Relationship Id="rId4" Type="http://schemas.openxmlformats.org/officeDocument/2006/relationships/hyperlink" Target="https://blogs.sap.com/2016/10/31/sap-fiori-2.0-now-available/" TargetMode="External"/><Relationship Id="rId9" Type="http://schemas.openxmlformats.org/officeDocument/2006/relationships/hyperlink" Target="https://mission-mobile.de/sap-fiori/"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mailto:vorname.name@bertelsmann.de" TargetMode="External"/><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hyperlink" Target="http://it.arvato.com/"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png"/><Relationship Id="rId7"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40.png"/><Relationship Id="rId1" Type="http://schemas.openxmlformats.org/officeDocument/2006/relationships/slideLayout" Target="../slideLayouts/slideLayout3.xml"/><Relationship Id="rId6" Type="http://schemas.openxmlformats.org/officeDocument/2006/relationships/image" Target="../media/image37.png"/><Relationship Id="rId5" Type="http://schemas.openxmlformats.org/officeDocument/2006/relationships/image" Target="../media/image39.png"/><Relationship Id="rId4" Type="http://schemas.openxmlformats.org/officeDocument/2006/relationships/image" Target="../media/image41.png"/></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40.png"/><Relationship Id="rId1" Type="http://schemas.openxmlformats.org/officeDocument/2006/relationships/slideLayout" Target="../slideLayouts/slideLayout3.xml"/><Relationship Id="rId6" Type="http://schemas.openxmlformats.org/officeDocument/2006/relationships/image" Target="../media/image39.png"/><Relationship Id="rId5" Type="http://schemas.openxmlformats.org/officeDocument/2006/relationships/image" Target="../media/image41.png"/><Relationship Id="rId4" Type="http://schemas.openxmlformats.org/officeDocument/2006/relationships/image" Target="../media/image37.png"/></Relationships>
</file>

<file path=ppt/slides/_rels/slide44.xml.rels><?xml version="1.0" encoding="UTF-8" standalone="yes"?>
<Relationships xmlns="http://schemas.openxmlformats.org/package/2006/relationships"><Relationship Id="rId2" Type="http://schemas.openxmlformats.org/officeDocument/2006/relationships/image" Target="../media/image59.jp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8" Type="http://schemas.openxmlformats.org/officeDocument/2006/relationships/image" Target="../media/image61.png"/><Relationship Id="rId13" Type="http://schemas.openxmlformats.org/officeDocument/2006/relationships/image" Target="../media/image18.png"/><Relationship Id="rId3" Type="http://schemas.openxmlformats.org/officeDocument/2006/relationships/slide" Target="slide29.xml"/><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slide" Target="slide23.xml"/><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3" Type="http://schemas.openxmlformats.org/officeDocument/2006/relationships/slide" Target="slide29.xml"/><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slide" Target="slide23.xml"/><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24.jpeg"/><Relationship Id="rId13" Type="http://schemas.openxmlformats.org/officeDocument/2006/relationships/image" Target="../media/image29.png"/><Relationship Id="rId3" Type="http://schemas.openxmlformats.org/officeDocument/2006/relationships/image" Target="../media/image19.jpeg"/><Relationship Id="rId7" Type="http://schemas.openxmlformats.org/officeDocument/2006/relationships/image" Target="../media/image23.jpeg"/><Relationship Id="rId12"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jpg"/><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6.jpeg"/><Relationship Id="rId4"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1</a:t>
            </a:fld>
            <a:endParaRPr lang="de-DE"/>
          </a:p>
        </p:txBody>
      </p:sp>
      <p:sp>
        <p:nvSpPr>
          <p:cNvPr id="15" name="Textplatzhalter 14"/>
          <p:cNvSpPr>
            <a:spLocks noGrp="1"/>
          </p:cNvSpPr>
          <p:nvPr>
            <p:ph type="body" idx="1"/>
          </p:nvPr>
        </p:nvSpPr>
        <p:spPr/>
        <p:txBody>
          <a:bodyPr/>
          <a:lstStyle/>
          <a:p>
            <a:r>
              <a:rPr lang="de-DE" dirty="0" smtClean="0"/>
              <a:t>- Quellen unter Bilder</a:t>
            </a:r>
            <a:endParaRPr lang="de-DE" dirty="0"/>
          </a:p>
        </p:txBody>
      </p:sp>
      <p:sp>
        <p:nvSpPr>
          <p:cNvPr id="14" name="Titel 13"/>
          <p:cNvSpPr>
            <a:spLocks noGrp="1"/>
          </p:cNvSpPr>
          <p:nvPr>
            <p:ph type="title"/>
          </p:nvPr>
        </p:nvSpPr>
        <p:spPr/>
        <p:txBody>
          <a:bodyPr/>
          <a:lstStyle/>
          <a:p>
            <a:r>
              <a:rPr lang="de-DE" dirty="0" smtClean="0"/>
              <a:t>TODO</a:t>
            </a:r>
            <a:endParaRPr lang="de-DE" dirty="0"/>
          </a:p>
        </p:txBody>
      </p:sp>
      <p:sp>
        <p:nvSpPr>
          <p:cNvPr id="16" name="Datumsplatzhalter 15"/>
          <p:cNvSpPr>
            <a:spLocks noGrp="1"/>
          </p:cNvSpPr>
          <p:nvPr>
            <p:ph type="dt" idx="10"/>
          </p:nvPr>
        </p:nvSpPr>
        <p:spPr/>
        <p:txBody>
          <a:bodyPr/>
          <a:lstStyle/>
          <a:p>
            <a:r>
              <a:rPr lang="de-DE" smtClean="0"/>
              <a:t>18/09/18</a:t>
            </a:r>
            <a:endParaRPr lang="de-DE"/>
          </a:p>
        </p:txBody>
      </p:sp>
      <p:sp>
        <p:nvSpPr>
          <p:cNvPr id="17" name="Fußzeilenplatzhalter 16"/>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34082480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p:cNvSpPr>
            <a:spLocks noGrp="1"/>
          </p:cNvSpPr>
          <p:nvPr>
            <p:ph type="dt" idx="10"/>
          </p:nvPr>
        </p:nvSpPr>
        <p:spPr/>
        <p:txBody>
          <a:bodyPr/>
          <a:lstStyle/>
          <a:p>
            <a:r>
              <a:rPr lang="de-DE" smtClean="0"/>
              <a:t>18/09/18</a:t>
            </a:r>
            <a:endParaRPr lang="de-DE"/>
          </a:p>
        </p:txBody>
      </p:sp>
      <p:sp>
        <p:nvSpPr>
          <p:cNvPr id="3" name="Fußzeilenplatzhalter 2"/>
          <p:cNvSpPr>
            <a:spLocks noGrp="1"/>
          </p:cNvSpPr>
          <p:nvPr>
            <p:ph type="ftr" idx="11"/>
          </p:nvPr>
        </p:nvSpPr>
        <p:spPr/>
        <p:txBody>
          <a:bodyPr/>
          <a:lstStyle/>
          <a:p>
            <a:r>
              <a:rPr lang="de-DE" smtClean="0"/>
              <a:t>| Angela Stöckert | Arvato Systems | Berufsakademie Sachsen </a:t>
            </a:r>
            <a:endParaRPr lang="de-DE"/>
          </a:p>
        </p:txBody>
      </p:sp>
      <p:sp>
        <p:nvSpPr>
          <p:cNvPr id="4" name="Foliennummernplatzhalt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10</a:t>
            </a:fld>
            <a:endParaRPr lang="de-DE"/>
          </a:p>
        </p:txBody>
      </p:sp>
      <p:sp>
        <p:nvSpPr>
          <p:cNvPr id="15" name="Titel 14"/>
          <p:cNvSpPr>
            <a:spLocks noGrp="1"/>
          </p:cNvSpPr>
          <p:nvPr>
            <p:ph type="title"/>
          </p:nvPr>
        </p:nvSpPr>
        <p:spPr/>
        <p:txBody>
          <a:bodyPr/>
          <a:lstStyle/>
          <a:p>
            <a:r>
              <a:rPr lang="de-DE" dirty="0" smtClean="0"/>
              <a:t>Fiori</a:t>
            </a:r>
            <a:endParaRPr lang="de-DE" dirty="0"/>
          </a:p>
        </p:txBody>
      </p:sp>
      <p:pic>
        <p:nvPicPr>
          <p:cNvPr id="18" name="Grafik 17"/>
          <p:cNvPicPr>
            <a:picLocks noChangeAspect="1"/>
          </p:cNvPicPr>
          <p:nvPr/>
        </p:nvPicPr>
        <p:blipFill rotWithShape="1">
          <a:blip r:embed="rId2"/>
          <a:srcRect l="7997" t="3128" r="10078"/>
          <a:stretch/>
        </p:blipFill>
        <p:spPr>
          <a:xfrm>
            <a:off x="10499113" y="1257971"/>
            <a:ext cx="1252990" cy="1787528"/>
          </a:xfrm>
          <a:prstGeom prst="rect">
            <a:avLst/>
          </a:prstGeom>
        </p:spPr>
      </p:pic>
      <p:pic>
        <p:nvPicPr>
          <p:cNvPr id="19" name="Grafik 18"/>
          <p:cNvPicPr>
            <a:picLocks noChangeAspect="1"/>
          </p:cNvPicPr>
          <p:nvPr/>
        </p:nvPicPr>
        <p:blipFill rotWithShape="1">
          <a:blip r:embed="rId3"/>
          <a:srcRect l="15607" t="3208" r="7554"/>
          <a:stretch/>
        </p:blipFill>
        <p:spPr>
          <a:xfrm>
            <a:off x="8163486" y="1235482"/>
            <a:ext cx="1218024" cy="1810017"/>
          </a:xfrm>
          <a:prstGeom prst="rect">
            <a:avLst/>
          </a:prstGeom>
        </p:spPr>
      </p:pic>
      <p:pic>
        <p:nvPicPr>
          <p:cNvPr id="20" name="Grafik 19"/>
          <p:cNvPicPr>
            <a:picLocks noChangeAspect="1"/>
          </p:cNvPicPr>
          <p:nvPr/>
        </p:nvPicPr>
        <p:blipFill rotWithShape="1">
          <a:blip r:embed="rId4"/>
          <a:srcRect l="14349" t="6636" r="16823"/>
          <a:stretch/>
        </p:blipFill>
        <p:spPr>
          <a:xfrm>
            <a:off x="10449489" y="4706355"/>
            <a:ext cx="1252991" cy="1844194"/>
          </a:xfrm>
          <a:prstGeom prst="rect">
            <a:avLst/>
          </a:prstGeom>
        </p:spPr>
      </p:pic>
      <p:pic>
        <p:nvPicPr>
          <p:cNvPr id="21" name="Grafik 20"/>
          <p:cNvPicPr>
            <a:picLocks noChangeAspect="1"/>
          </p:cNvPicPr>
          <p:nvPr/>
        </p:nvPicPr>
        <p:blipFill rotWithShape="1">
          <a:blip r:embed="rId5"/>
          <a:srcRect l="18400" t="4943" r="9386"/>
          <a:stretch/>
        </p:blipFill>
        <p:spPr>
          <a:xfrm>
            <a:off x="9511558" y="2957713"/>
            <a:ext cx="1229679" cy="1836428"/>
          </a:xfrm>
          <a:prstGeom prst="rect">
            <a:avLst/>
          </a:prstGeom>
        </p:spPr>
      </p:pic>
      <p:pic>
        <p:nvPicPr>
          <p:cNvPr id="22" name="Grafik 21"/>
          <p:cNvPicPr>
            <a:picLocks noChangeAspect="1"/>
          </p:cNvPicPr>
          <p:nvPr/>
        </p:nvPicPr>
        <p:blipFill rotWithShape="1">
          <a:blip r:embed="rId6"/>
          <a:srcRect l="6537" t="2629" r="14285"/>
          <a:stretch/>
        </p:blipFill>
        <p:spPr>
          <a:xfrm>
            <a:off x="8276052" y="4706355"/>
            <a:ext cx="1235506" cy="1718355"/>
          </a:xfrm>
          <a:prstGeom prst="rect">
            <a:avLst/>
          </a:prstGeom>
        </p:spPr>
      </p:pic>
      <p:pic>
        <p:nvPicPr>
          <p:cNvPr id="2052" name="Picture 4" descr="Bildergebnis fÃ¼r sap fiori"/>
          <p:cNvPicPr>
            <a:picLocks noChangeAspect="1" noChangeArrowheads="1"/>
          </p:cNvPicPr>
          <p:nvPr/>
        </p:nvPicPr>
        <p:blipFill rotWithShape="1">
          <a:blip r:embed="rId7">
            <a:extLst>
              <a:ext uri="{28A0092B-C50C-407E-A947-70E740481C1C}">
                <a14:useLocalDpi xmlns:a14="http://schemas.microsoft.com/office/drawing/2010/main" val="0"/>
              </a:ext>
            </a:extLst>
          </a:blip>
          <a:srcRect t="812"/>
          <a:stretch/>
        </p:blipFill>
        <p:spPr bwMode="auto">
          <a:xfrm>
            <a:off x="378450" y="1506070"/>
            <a:ext cx="7574303" cy="4312024"/>
          </a:xfrm>
          <a:prstGeom prst="rect">
            <a:avLst/>
          </a:prstGeom>
          <a:noFill/>
          <a:extLst>
            <a:ext uri="{909E8E84-426E-40DD-AFC4-6F175D3DCCD1}">
              <a14:hiddenFill xmlns:a14="http://schemas.microsoft.com/office/drawing/2010/main">
                <a:solidFill>
                  <a:srgbClr val="FFFFFF"/>
                </a:solidFill>
              </a14:hiddenFill>
            </a:ext>
          </a:extLst>
        </p:spPr>
      </p:pic>
      <p:sp>
        <p:nvSpPr>
          <p:cNvPr id="25" name="Textfeld 24"/>
          <p:cNvSpPr txBox="1"/>
          <p:nvPr/>
        </p:nvSpPr>
        <p:spPr>
          <a:xfrm>
            <a:off x="249377" y="6299196"/>
            <a:ext cx="8285019" cy="246221"/>
          </a:xfrm>
          <a:prstGeom prst="rect">
            <a:avLst/>
          </a:prstGeom>
          <a:noFill/>
        </p:spPr>
        <p:txBody>
          <a:bodyPr wrap="square" rtlCol="0">
            <a:spAutoFit/>
          </a:bodyPr>
          <a:lstStyle/>
          <a:p>
            <a:r>
              <a:rPr lang="de-DE" sz="1000" dirty="0"/>
              <a:t>Quelle: https://www.cloudcomputing-insider.de/sap-fiori-und-fiori-like-apps-nutzbringend-einsetzen-a-486527/</a:t>
            </a:r>
          </a:p>
        </p:txBody>
      </p:sp>
    </p:spTree>
    <p:extLst>
      <p:ext uri="{BB962C8B-B14F-4D97-AF65-F5344CB8AC3E}">
        <p14:creationId xmlns:p14="http://schemas.microsoft.com/office/powerpoint/2010/main" val="37585549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1"/>
          <p:cNvSpPr/>
          <p:nvPr/>
        </p:nvSpPr>
        <p:spPr>
          <a:xfrm>
            <a:off x="4957234" y="3814160"/>
            <a:ext cx="2619375" cy="2330927"/>
          </a:xfrm>
          <a:prstGeom prst="rect">
            <a:avLst/>
          </a:prstGeom>
          <a:solidFill>
            <a:schemeClr val="lt2"/>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accent1"/>
                </a:solidFill>
                <a:latin typeface="Calibri"/>
                <a:ea typeface="Calibri"/>
                <a:cs typeface="Calibri"/>
                <a:sym typeface="Calibri"/>
              </a:rPr>
              <a:t>Entwicklungsplattform als Helfer des Wandels</a:t>
            </a:r>
            <a:endParaRPr/>
          </a:p>
        </p:txBody>
      </p:sp>
      <p:sp>
        <p:nvSpPr>
          <p:cNvPr id="231" name="Google Shape;231;p21"/>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232" name="Google Shape;232;p21"/>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233" name="Google Shape;233;p21"/>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11</a:t>
            </a:fld>
            <a:endParaRPr sz="800">
              <a:solidFill>
                <a:srgbClr val="686868"/>
              </a:solidFill>
              <a:latin typeface="Calibri"/>
              <a:ea typeface="Calibri"/>
              <a:cs typeface="Calibri"/>
              <a:sym typeface="Calibri"/>
            </a:endParaRPr>
          </a:p>
        </p:txBody>
      </p:sp>
      <p:sp>
        <p:nvSpPr>
          <p:cNvPr id="234" name="Google Shape;234;p21"/>
          <p:cNvSpPr txBox="1">
            <a:spLocks noGrp="1"/>
          </p:cNvSpPr>
          <p:nvPr>
            <p:ph type="body" idx="1"/>
          </p:nvPr>
        </p:nvSpPr>
        <p:spPr>
          <a:xfrm>
            <a:off x="634336"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235" name="Google Shape;235;p21"/>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dirty="0" smtClean="0">
                <a:solidFill>
                  <a:schemeClr val="accent1"/>
                </a:solidFill>
                <a:latin typeface="Calibri"/>
                <a:ea typeface="Calibri"/>
                <a:cs typeface="Calibri"/>
                <a:sym typeface="Calibri"/>
              </a:rPr>
              <a:t>Die Lösung?</a:t>
            </a:r>
            <a:endParaRPr sz="3200" b="0" i="0" u="none" strike="noStrike" cap="none" dirty="0">
              <a:solidFill>
                <a:schemeClr val="accent1"/>
              </a:solidFill>
              <a:latin typeface="Calibri"/>
              <a:ea typeface="Calibri"/>
              <a:cs typeface="Calibri"/>
              <a:sym typeface="Calibri"/>
            </a:endParaRPr>
          </a:p>
        </p:txBody>
      </p:sp>
      <p:pic>
        <p:nvPicPr>
          <p:cNvPr id="236" name="Google Shape;236;p21"/>
          <p:cNvPicPr preferRelativeResize="0"/>
          <p:nvPr/>
        </p:nvPicPr>
        <p:blipFill rotWithShape="1">
          <a:blip r:embed="rId3">
            <a:alphaModFix/>
          </a:blip>
          <a:srcRect t="5878" b="20520"/>
          <a:stretch/>
        </p:blipFill>
        <p:spPr>
          <a:xfrm>
            <a:off x="630001" y="1259999"/>
            <a:ext cx="4126519" cy="3264376"/>
          </a:xfrm>
          <a:prstGeom prst="rect">
            <a:avLst/>
          </a:prstGeom>
          <a:noFill/>
          <a:ln w="9525" cap="flat" cmpd="sng">
            <a:solidFill>
              <a:srgbClr val="BFC9D2"/>
            </a:solidFill>
            <a:prstDash val="solid"/>
            <a:round/>
            <a:headEnd type="none" w="sm" len="sm"/>
            <a:tailEnd type="none" w="sm" len="sm"/>
          </a:ln>
        </p:spPr>
      </p:pic>
      <p:sp>
        <p:nvSpPr>
          <p:cNvPr id="237" name="Google Shape;237;p21"/>
          <p:cNvSpPr/>
          <p:nvPr/>
        </p:nvSpPr>
        <p:spPr>
          <a:xfrm>
            <a:off x="7758995" y="3143250"/>
            <a:ext cx="3782100" cy="3001837"/>
          </a:xfrm>
          <a:prstGeom prst="rect">
            <a:avLst/>
          </a:prstGeom>
          <a:solidFill>
            <a:schemeClr val="accent4"/>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pic>
        <p:nvPicPr>
          <p:cNvPr id="238" name="Google Shape;238;p21"/>
          <p:cNvPicPr preferRelativeResize="0"/>
          <p:nvPr/>
        </p:nvPicPr>
        <p:blipFill rotWithShape="1">
          <a:blip r:embed="rId4">
            <a:alphaModFix/>
          </a:blip>
          <a:srcRect t="2506" b="2505"/>
          <a:stretch/>
        </p:blipFill>
        <p:spPr>
          <a:xfrm>
            <a:off x="7775223" y="3563445"/>
            <a:ext cx="3683352" cy="1959711"/>
          </a:xfrm>
          <a:prstGeom prst="rect">
            <a:avLst/>
          </a:prstGeom>
          <a:noFill/>
          <a:ln>
            <a:noFill/>
          </a:ln>
        </p:spPr>
      </p:pic>
      <p:pic>
        <p:nvPicPr>
          <p:cNvPr id="239" name="Google Shape;239;p21"/>
          <p:cNvPicPr preferRelativeResize="0">
            <a:picLocks noGrp="1"/>
          </p:cNvPicPr>
          <p:nvPr>
            <p:ph type="pic" idx="2"/>
          </p:nvPr>
        </p:nvPicPr>
        <p:blipFill rotWithShape="1">
          <a:blip r:embed="rId5">
            <a:alphaModFix/>
          </a:blip>
          <a:srcRect t="15830" b="13426"/>
          <a:stretch/>
        </p:blipFill>
        <p:spPr>
          <a:xfrm>
            <a:off x="5081133" y="1793399"/>
            <a:ext cx="2025529" cy="1273651"/>
          </a:xfrm>
          <a:prstGeom prst="rect">
            <a:avLst/>
          </a:prstGeom>
          <a:noFill/>
          <a:ln w="9525" cap="flat" cmpd="sng">
            <a:solidFill>
              <a:srgbClr val="BFC9D2"/>
            </a:solidFill>
            <a:prstDash val="solid"/>
            <a:round/>
            <a:headEnd type="none" w="sm" len="sm"/>
            <a:tailEnd type="none" w="sm" len="sm"/>
          </a:ln>
        </p:spPr>
      </p:pic>
      <p:sp>
        <p:nvSpPr>
          <p:cNvPr id="240" name="Google Shape;240;p21"/>
          <p:cNvSpPr/>
          <p:nvPr/>
        </p:nvSpPr>
        <p:spPr>
          <a:xfrm>
            <a:off x="630002" y="4686301"/>
            <a:ext cx="4126518" cy="1468312"/>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lt1"/>
                </a:solidFill>
                <a:latin typeface="Calibri"/>
                <a:ea typeface="Calibri"/>
                <a:cs typeface="Calibri"/>
                <a:sym typeface="Calibri"/>
              </a:rPr>
              <a:t>Bis 2025</a:t>
            </a:r>
            <a:endParaRPr/>
          </a:p>
        </p:txBody>
      </p:sp>
      <p:sp>
        <p:nvSpPr>
          <p:cNvPr id="241" name="Google Shape;241;p21"/>
          <p:cNvSpPr/>
          <p:nvPr/>
        </p:nvSpPr>
        <p:spPr>
          <a:xfrm>
            <a:off x="7761095" y="1269525"/>
            <a:ext cx="3780000" cy="1645125"/>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lt1"/>
                </a:solidFill>
                <a:latin typeface="Calibri"/>
                <a:ea typeface="Calibri"/>
                <a:cs typeface="Calibri"/>
                <a:sym typeface="Calibri"/>
              </a:rPr>
              <a:t>Die Oberfläche der Zukunft</a:t>
            </a:r>
            <a:endParaRPr/>
          </a:p>
        </p:txBody>
      </p:sp>
      <p:sp>
        <p:nvSpPr>
          <p:cNvPr id="242" name="Google Shape;242;p21"/>
          <p:cNvSpPr/>
          <p:nvPr/>
        </p:nvSpPr>
        <p:spPr>
          <a:xfrm>
            <a:off x="4941007" y="1259999"/>
            <a:ext cx="2635602" cy="2330927"/>
          </a:xfrm>
          <a:prstGeom prst="rect">
            <a:avLst/>
          </a:prstGeom>
          <a:solidFill>
            <a:srgbClr val="D3D2D8"/>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pic>
        <p:nvPicPr>
          <p:cNvPr id="243" name="Google Shape;243;p21"/>
          <p:cNvPicPr preferRelativeResize="0"/>
          <p:nvPr/>
        </p:nvPicPr>
        <p:blipFill rotWithShape="1">
          <a:blip r:embed="rId5">
            <a:alphaModFix/>
          </a:blip>
          <a:srcRect t="15830" b="13426"/>
          <a:stretch/>
        </p:blipFill>
        <p:spPr>
          <a:xfrm>
            <a:off x="4999207" y="1618799"/>
            <a:ext cx="2535428" cy="1594274"/>
          </a:xfrm>
          <a:prstGeom prst="rect">
            <a:avLst/>
          </a:prstGeom>
          <a:noFill/>
          <a:ln>
            <a:noFill/>
          </a:ln>
        </p:spPr>
      </p:pic>
    </p:spTree>
    <p:extLst>
      <p:ext uri="{BB962C8B-B14F-4D97-AF65-F5344CB8AC3E}">
        <p14:creationId xmlns:p14="http://schemas.microsoft.com/office/powerpoint/2010/main" val="1129574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1" name="Google Shape;231;p21"/>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232" name="Google Shape;232;p21"/>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233" name="Google Shape;233;p21"/>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12</a:t>
            </a:fld>
            <a:endParaRPr sz="800">
              <a:solidFill>
                <a:srgbClr val="686868"/>
              </a:solidFill>
              <a:latin typeface="Calibri"/>
              <a:ea typeface="Calibri"/>
              <a:cs typeface="Calibri"/>
              <a:sym typeface="Calibri"/>
            </a:endParaRPr>
          </a:p>
        </p:txBody>
      </p:sp>
      <p:sp>
        <p:nvSpPr>
          <p:cNvPr id="234" name="Google Shape;234;p21"/>
          <p:cNvSpPr txBox="1">
            <a:spLocks noGrp="1"/>
          </p:cNvSpPr>
          <p:nvPr>
            <p:ph type="body" idx="1"/>
          </p:nvPr>
        </p:nvSpPr>
        <p:spPr>
          <a:xfrm>
            <a:off x="634336"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235" name="Google Shape;235;p21"/>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dirty="0" smtClean="0">
                <a:solidFill>
                  <a:schemeClr val="accent1"/>
                </a:solidFill>
                <a:latin typeface="Calibri"/>
                <a:ea typeface="Calibri"/>
                <a:cs typeface="Calibri"/>
                <a:sym typeface="Calibri"/>
              </a:rPr>
              <a:t>Die Lösung?</a:t>
            </a:r>
            <a:endParaRPr sz="3200" b="0" i="0" u="none" strike="noStrike" cap="none" dirty="0">
              <a:solidFill>
                <a:schemeClr val="accent1"/>
              </a:solidFill>
              <a:latin typeface="Calibri"/>
              <a:ea typeface="Calibri"/>
              <a:cs typeface="Calibri"/>
              <a:sym typeface="Calibri"/>
            </a:endParaRPr>
          </a:p>
        </p:txBody>
      </p:sp>
      <p:pic>
        <p:nvPicPr>
          <p:cNvPr id="236" name="Google Shape;236;p21"/>
          <p:cNvPicPr preferRelativeResize="0"/>
          <p:nvPr/>
        </p:nvPicPr>
        <p:blipFill rotWithShape="1">
          <a:blip r:embed="rId3">
            <a:alphaModFix/>
          </a:blip>
          <a:srcRect t="5878" b="20520"/>
          <a:stretch/>
        </p:blipFill>
        <p:spPr>
          <a:xfrm>
            <a:off x="630001" y="1259999"/>
            <a:ext cx="4126519" cy="3264376"/>
          </a:xfrm>
          <a:prstGeom prst="rect">
            <a:avLst/>
          </a:prstGeom>
          <a:noFill/>
          <a:ln w="9525" cap="flat" cmpd="sng">
            <a:solidFill>
              <a:srgbClr val="BFC9D2"/>
            </a:solidFill>
            <a:prstDash val="solid"/>
            <a:round/>
            <a:headEnd type="none" w="sm" len="sm"/>
            <a:tailEnd type="none" w="sm" len="sm"/>
          </a:ln>
        </p:spPr>
      </p:pic>
      <p:sp>
        <p:nvSpPr>
          <p:cNvPr id="237" name="Google Shape;237;p21"/>
          <p:cNvSpPr/>
          <p:nvPr/>
        </p:nvSpPr>
        <p:spPr>
          <a:xfrm>
            <a:off x="7758995" y="3143250"/>
            <a:ext cx="3782100" cy="3001837"/>
          </a:xfrm>
          <a:prstGeom prst="rect">
            <a:avLst/>
          </a:prstGeom>
          <a:solidFill>
            <a:schemeClr val="accent4"/>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pic>
        <p:nvPicPr>
          <p:cNvPr id="238" name="Google Shape;238;p21"/>
          <p:cNvPicPr preferRelativeResize="0"/>
          <p:nvPr/>
        </p:nvPicPr>
        <p:blipFill rotWithShape="1">
          <a:blip r:embed="rId4">
            <a:alphaModFix/>
          </a:blip>
          <a:srcRect t="2506" b="2505"/>
          <a:stretch/>
        </p:blipFill>
        <p:spPr>
          <a:xfrm>
            <a:off x="7775223" y="3563445"/>
            <a:ext cx="3683352" cy="1959711"/>
          </a:xfrm>
          <a:prstGeom prst="rect">
            <a:avLst/>
          </a:prstGeom>
          <a:noFill/>
          <a:ln>
            <a:noFill/>
          </a:ln>
        </p:spPr>
      </p:pic>
      <p:sp>
        <p:nvSpPr>
          <p:cNvPr id="240" name="Google Shape;240;p21"/>
          <p:cNvSpPr/>
          <p:nvPr/>
        </p:nvSpPr>
        <p:spPr>
          <a:xfrm>
            <a:off x="630002" y="4686301"/>
            <a:ext cx="4126518" cy="1468312"/>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lt1"/>
                </a:solidFill>
                <a:latin typeface="Calibri"/>
                <a:ea typeface="Calibri"/>
                <a:cs typeface="Calibri"/>
                <a:sym typeface="Calibri"/>
              </a:rPr>
              <a:t>Bis 2025</a:t>
            </a:r>
            <a:endParaRPr/>
          </a:p>
        </p:txBody>
      </p:sp>
      <p:sp>
        <p:nvSpPr>
          <p:cNvPr id="241" name="Google Shape;241;p21"/>
          <p:cNvSpPr/>
          <p:nvPr/>
        </p:nvSpPr>
        <p:spPr>
          <a:xfrm>
            <a:off x="7761095" y="1269525"/>
            <a:ext cx="3780000" cy="1645125"/>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lt1"/>
                </a:solidFill>
                <a:latin typeface="Calibri"/>
                <a:ea typeface="Calibri"/>
                <a:cs typeface="Calibri"/>
                <a:sym typeface="Calibri"/>
              </a:rPr>
              <a:t>Die Oberfläche der Zukunft</a:t>
            </a:r>
            <a:endParaRPr/>
          </a:p>
        </p:txBody>
      </p:sp>
    </p:spTree>
    <p:extLst>
      <p:ext uri="{BB962C8B-B14F-4D97-AF65-F5344CB8AC3E}">
        <p14:creationId xmlns:p14="http://schemas.microsoft.com/office/powerpoint/2010/main" val="1631715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2"/>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249" name="Google Shape;249;p22"/>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250" name="Google Shape;250;p22"/>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13</a:t>
            </a:fld>
            <a:endParaRPr sz="800">
              <a:solidFill>
                <a:srgbClr val="686868"/>
              </a:solidFill>
              <a:latin typeface="Calibri"/>
              <a:ea typeface="Calibri"/>
              <a:cs typeface="Calibri"/>
              <a:sym typeface="Calibri"/>
            </a:endParaRPr>
          </a:p>
        </p:txBody>
      </p:sp>
      <p:sp>
        <p:nvSpPr>
          <p:cNvPr id="251" name="Google Shape;251;p22"/>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Zielstellung</a:t>
            </a:r>
            <a:endParaRPr sz="3200" b="0" i="0" u="none" strike="noStrike" cap="none">
              <a:solidFill>
                <a:schemeClr val="accent1"/>
              </a:solidFill>
              <a:latin typeface="Calibri"/>
              <a:ea typeface="Calibri"/>
              <a:cs typeface="Calibri"/>
              <a:sym typeface="Calibri"/>
            </a:endParaRPr>
          </a:p>
        </p:txBody>
      </p:sp>
      <p:sp>
        <p:nvSpPr>
          <p:cNvPr id="252" name="Google Shape;252;p22"/>
          <p:cNvSpPr/>
          <p:nvPr/>
        </p:nvSpPr>
        <p:spPr>
          <a:xfrm>
            <a:off x="6968172" y="1269526"/>
            <a:ext cx="4644333" cy="506126"/>
          </a:xfrm>
          <a:prstGeom prst="rect">
            <a:avLst/>
          </a:prstGeom>
          <a:solidFill>
            <a:srgbClr val="D3D2D8"/>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accent1"/>
                </a:solidFill>
                <a:latin typeface="Calibri"/>
                <a:ea typeface="Calibri"/>
                <a:cs typeface="Calibri"/>
                <a:sym typeface="Calibri"/>
              </a:rPr>
              <a:t>Fiori-Webanwendung</a:t>
            </a:r>
            <a:endParaRPr/>
          </a:p>
        </p:txBody>
      </p:sp>
      <p:sp>
        <p:nvSpPr>
          <p:cNvPr id="253" name="Google Shape;253;p22"/>
          <p:cNvSpPr/>
          <p:nvPr/>
        </p:nvSpPr>
        <p:spPr>
          <a:xfrm>
            <a:off x="650775" y="1260001"/>
            <a:ext cx="4540931" cy="515651"/>
          </a:xfrm>
          <a:prstGeom prst="rect">
            <a:avLst/>
          </a:prstGeom>
          <a:solidFill>
            <a:srgbClr val="D3D2D8"/>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accent1"/>
                </a:solidFill>
                <a:latin typeface="Calibri"/>
                <a:ea typeface="Calibri"/>
                <a:cs typeface="Calibri"/>
                <a:sym typeface="Calibri"/>
              </a:rPr>
              <a:t>Transaktion „BP“</a:t>
            </a:r>
            <a:endParaRPr/>
          </a:p>
        </p:txBody>
      </p:sp>
      <p:sp>
        <p:nvSpPr>
          <p:cNvPr id="254" name="Google Shape;254;p22"/>
          <p:cNvSpPr/>
          <p:nvPr/>
        </p:nvSpPr>
        <p:spPr>
          <a:xfrm>
            <a:off x="5356743" y="1146990"/>
            <a:ext cx="1446393" cy="806163"/>
          </a:xfrm>
          <a:prstGeom prst="rect">
            <a:avLst/>
          </a:prstGeom>
          <a:solidFill>
            <a:schemeClr val="lt2"/>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255" name="Google Shape;255;p22"/>
          <p:cNvSpPr/>
          <p:nvPr/>
        </p:nvSpPr>
        <p:spPr>
          <a:xfrm>
            <a:off x="5608215" y="1239833"/>
            <a:ext cx="1047726" cy="620475"/>
          </a:xfrm>
          <a:prstGeom prst="rightArrow">
            <a:avLst>
              <a:gd name="adj1" fmla="val 50000"/>
              <a:gd name="adj2" fmla="val 50000"/>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pic>
        <p:nvPicPr>
          <p:cNvPr id="256" name="Google Shape;256;p22"/>
          <p:cNvPicPr preferRelativeResize="0"/>
          <p:nvPr/>
        </p:nvPicPr>
        <p:blipFill rotWithShape="1">
          <a:blip r:embed="rId3">
            <a:alphaModFix/>
          </a:blip>
          <a:srcRect t="8346" r="30563"/>
          <a:stretch/>
        </p:blipFill>
        <p:spPr>
          <a:xfrm>
            <a:off x="650776" y="2486609"/>
            <a:ext cx="5210528" cy="3665634"/>
          </a:xfrm>
          <a:prstGeom prst="rect">
            <a:avLst/>
          </a:prstGeom>
          <a:noFill/>
          <a:ln>
            <a:noFill/>
          </a:ln>
        </p:spPr>
      </p:pic>
      <p:pic>
        <p:nvPicPr>
          <p:cNvPr id="257" name="Google Shape;257;p22"/>
          <p:cNvPicPr preferRelativeResize="0"/>
          <p:nvPr/>
        </p:nvPicPr>
        <p:blipFill rotWithShape="1">
          <a:blip r:embed="rId4">
            <a:alphaModFix/>
          </a:blip>
          <a:srcRect l="1094" r="2179"/>
          <a:stretch/>
        </p:blipFill>
        <p:spPr>
          <a:xfrm>
            <a:off x="6409944" y="2266361"/>
            <a:ext cx="5202561" cy="3885882"/>
          </a:xfrm>
          <a:prstGeom prst="rect">
            <a:avLst/>
          </a:prstGeom>
          <a:noFill/>
          <a:ln w="9525" cap="flat" cmpd="sng">
            <a:solidFill>
              <a:schemeClr val="accent1"/>
            </a:solidFill>
            <a:prstDash val="solid"/>
            <a:round/>
            <a:headEnd type="none" w="sm" len="sm"/>
            <a:tailEnd type="none" w="sm" len="sm"/>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3"/>
          <p:cNvSpPr/>
          <p:nvPr/>
        </p:nvSpPr>
        <p:spPr>
          <a:xfrm>
            <a:off x="607150" y="1092200"/>
            <a:ext cx="10980900" cy="5379480"/>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txBox="1">
            <a:spLocks noGrp="1"/>
          </p:cNvSpPr>
          <p:nvPr>
            <p:ph type="dt" idx="10"/>
          </p:nvPr>
        </p:nvSpPr>
        <p:spPr>
          <a:xfrm>
            <a:off x="630001" y="6659487"/>
            <a:ext cx="508200" cy="1230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264" name="Google Shape;264;p23"/>
          <p:cNvSpPr txBox="1">
            <a:spLocks noGrp="1"/>
          </p:cNvSpPr>
          <p:nvPr>
            <p:ph type="ftr" idx="11"/>
          </p:nvPr>
        </p:nvSpPr>
        <p:spPr>
          <a:xfrm>
            <a:off x="1152000" y="6659487"/>
            <a:ext cx="4274100" cy="1230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265" name="Google Shape;265;p23"/>
          <p:cNvSpPr txBox="1">
            <a:spLocks noGrp="1"/>
          </p:cNvSpPr>
          <p:nvPr>
            <p:ph type="sldNum" idx="12"/>
          </p:nvPr>
        </p:nvSpPr>
        <p:spPr>
          <a:xfrm>
            <a:off x="11261045" y="6663454"/>
            <a:ext cx="285900" cy="1230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14</a:t>
            </a:fld>
            <a:endParaRPr sz="800">
              <a:solidFill>
                <a:srgbClr val="686868"/>
              </a:solidFill>
              <a:latin typeface="Calibri"/>
              <a:ea typeface="Calibri"/>
              <a:cs typeface="Calibri"/>
              <a:sym typeface="Calibri"/>
            </a:endParaRPr>
          </a:p>
        </p:txBody>
      </p:sp>
      <p:sp>
        <p:nvSpPr>
          <p:cNvPr id="266" name="Google Shape;266;p23"/>
          <p:cNvSpPr txBox="1">
            <a:spLocks noGrp="1"/>
          </p:cNvSpPr>
          <p:nvPr>
            <p:ph type="title"/>
          </p:nvPr>
        </p:nvSpPr>
        <p:spPr>
          <a:xfrm>
            <a:off x="630001" y="351299"/>
            <a:ext cx="9780000" cy="4431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Zielstellung</a:t>
            </a:r>
            <a:endParaRPr sz="3200" b="0" i="0" u="none" strike="noStrike" cap="none">
              <a:solidFill>
                <a:schemeClr val="accent1"/>
              </a:solidFill>
              <a:latin typeface="Calibri"/>
              <a:ea typeface="Calibri"/>
              <a:cs typeface="Calibri"/>
              <a:sym typeface="Calibri"/>
            </a:endParaRPr>
          </a:p>
        </p:txBody>
      </p:sp>
      <p:pic>
        <p:nvPicPr>
          <p:cNvPr id="267" name="Google Shape;267;p23"/>
          <p:cNvPicPr preferRelativeResize="0"/>
          <p:nvPr/>
        </p:nvPicPr>
        <p:blipFill>
          <a:blip r:embed="rId3">
            <a:alphaModFix/>
          </a:blip>
          <a:stretch>
            <a:fillRect/>
          </a:stretch>
        </p:blipFill>
        <p:spPr>
          <a:xfrm>
            <a:off x="4686300" y="1816400"/>
            <a:ext cx="5539126" cy="2973699"/>
          </a:xfrm>
          <a:prstGeom prst="rect">
            <a:avLst/>
          </a:prstGeom>
          <a:noFill/>
          <a:ln>
            <a:noFill/>
          </a:ln>
        </p:spPr>
      </p:pic>
      <p:pic>
        <p:nvPicPr>
          <p:cNvPr id="268" name="Google Shape;268;p23"/>
          <p:cNvPicPr preferRelativeResize="0"/>
          <p:nvPr/>
        </p:nvPicPr>
        <p:blipFill>
          <a:blip r:embed="rId4">
            <a:alphaModFix/>
          </a:blip>
          <a:stretch>
            <a:fillRect/>
          </a:stretch>
        </p:blipFill>
        <p:spPr>
          <a:xfrm>
            <a:off x="2094375" y="2987971"/>
            <a:ext cx="1684500" cy="1477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15</a:t>
            </a:fld>
            <a:endParaRPr lang="de-DE"/>
          </a:p>
        </p:txBody>
      </p:sp>
      <p:sp>
        <p:nvSpPr>
          <p:cNvPr id="14" name="Titel 13"/>
          <p:cNvSpPr>
            <a:spLocks noGrp="1"/>
          </p:cNvSpPr>
          <p:nvPr>
            <p:ph type="title"/>
          </p:nvPr>
        </p:nvSpPr>
        <p:spPr/>
        <p:txBody>
          <a:bodyPr/>
          <a:lstStyle/>
          <a:p>
            <a:r>
              <a:rPr lang="de-DE" dirty="0" smtClean="0"/>
              <a:t>Funktionale Anforderungen</a:t>
            </a:r>
            <a:endParaRPr lang="de-DE" dirty="0"/>
          </a:p>
        </p:txBody>
      </p:sp>
      <p:pic>
        <p:nvPicPr>
          <p:cNvPr id="15" name="Grafik 14"/>
          <p:cNvPicPr/>
          <p:nvPr/>
        </p:nvPicPr>
        <p:blipFill rotWithShape="1">
          <a:blip r:embed="rId3">
            <a:extLst>
              <a:ext uri="{28A0092B-C50C-407E-A947-70E740481C1C}">
                <a14:useLocalDpi xmlns:a14="http://schemas.microsoft.com/office/drawing/2010/main" val="0"/>
              </a:ext>
            </a:extLst>
          </a:blip>
          <a:srcRect t="5660" r="2076"/>
          <a:stretch/>
        </p:blipFill>
        <p:spPr bwMode="auto">
          <a:xfrm>
            <a:off x="341745" y="1644070"/>
            <a:ext cx="11508510" cy="4525817"/>
          </a:xfrm>
          <a:prstGeom prst="rect">
            <a:avLst/>
          </a:prstGeom>
          <a:ln>
            <a:noFill/>
          </a:ln>
          <a:extLst>
            <a:ext uri="{53640926-AAD7-44D8-BBD7-CCE9431645EC}">
              <a14:shadowObscured xmlns:a14="http://schemas.microsoft.com/office/drawing/2010/main"/>
            </a:ext>
          </a:extLst>
        </p:spPr>
      </p:pic>
      <p:sp>
        <p:nvSpPr>
          <p:cNvPr id="16" name="Textfeld 15"/>
          <p:cNvSpPr txBox="1"/>
          <p:nvPr/>
        </p:nvSpPr>
        <p:spPr>
          <a:xfrm>
            <a:off x="249377" y="6299196"/>
            <a:ext cx="8285019" cy="246221"/>
          </a:xfrm>
          <a:prstGeom prst="rect">
            <a:avLst/>
          </a:prstGeom>
          <a:noFill/>
        </p:spPr>
        <p:txBody>
          <a:bodyPr wrap="square" rtlCol="0">
            <a:spAutoFit/>
          </a:bodyPr>
          <a:lstStyle/>
          <a:p>
            <a:r>
              <a:rPr lang="de-DE" sz="1000" dirty="0"/>
              <a:t>Quelle: </a:t>
            </a:r>
            <a:r>
              <a:rPr lang="de-DE" sz="1000" dirty="0" smtClean="0"/>
              <a:t>eigene Darstellung</a:t>
            </a:r>
            <a:endParaRPr lang="de-DE" sz="1000" dirty="0"/>
          </a:p>
        </p:txBody>
      </p:sp>
      <p:sp>
        <p:nvSpPr>
          <p:cNvPr id="17" name="Datumsplatzhalter 16"/>
          <p:cNvSpPr>
            <a:spLocks noGrp="1"/>
          </p:cNvSpPr>
          <p:nvPr>
            <p:ph type="dt" idx="10"/>
          </p:nvPr>
        </p:nvSpPr>
        <p:spPr/>
        <p:txBody>
          <a:bodyPr/>
          <a:lstStyle/>
          <a:p>
            <a:r>
              <a:rPr lang="de-DE" smtClean="0"/>
              <a:t>18/09/18</a:t>
            </a:r>
            <a:endParaRPr lang="de-DE"/>
          </a:p>
        </p:txBody>
      </p:sp>
      <p:sp>
        <p:nvSpPr>
          <p:cNvPr id="18" name="Fußzeilenplatzhalter 17"/>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3899581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16</a:t>
            </a:fld>
            <a:endParaRPr lang="de-DE"/>
          </a:p>
        </p:txBody>
      </p:sp>
      <p:sp>
        <p:nvSpPr>
          <p:cNvPr id="3" name="Titel 2"/>
          <p:cNvSpPr>
            <a:spLocks noGrp="1"/>
          </p:cNvSpPr>
          <p:nvPr>
            <p:ph type="title"/>
          </p:nvPr>
        </p:nvSpPr>
        <p:spPr/>
        <p:txBody>
          <a:bodyPr/>
          <a:lstStyle/>
          <a:p>
            <a:r>
              <a:rPr lang="de-DE" dirty="0" smtClean="0"/>
              <a:t>SAP Fiori </a:t>
            </a:r>
            <a:r>
              <a:rPr lang="de-DE" dirty="0" err="1" smtClean="0"/>
              <a:t>apps</a:t>
            </a:r>
            <a:r>
              <a:rPr lang="de-DE" dirty="0" smtClean="0"/>
              <a:t> </a:t>
            </a:r>
            <a:r>
              <a:rPr lang="de-DE" dirty="0" err="1" smtClean="0"/>
              <a:t>reference</a:t>
            </a:r>
            <a:r>
              <a:rPr lang="de-DE" dirty="0" smtClean="0"/>
              <a:t> </a:t>
            </a:r>
            <a:r>
              <a:rPr lang="de-DE" dirty="0" err="1" smtClean="0"/>
              <a:t>library</a:t>
            </a:r>
            <a:endParaRPr lang="de-DE" dirty="0"/>
          </a:p>
        </p:txBody>
      </p:sp>
      <p:pic>
        <p:nvPicPr>
          <p:cNvPr id="6" name="Grafik 5"/>
          <p:cNvPicPr>
            <a:picLocks noChangeAspect="1"/>
          </p:cNvPicPr>
          <p:nvPr/>
        </p:nvPicPr>
        <p:blipFill>
          <a:blip r:embed="rId3"/>
          <a:stretch>
            <a:fillRect/>
          </a:stretch>
        </p:blipFill>
        <p:spPr>
          <a:xfrm>
            <a:off x="311490" y="1070660"/>
            <a:ext cx="11556045" cy="5140051"/>
          </a:xfrm>
          <a:prstGeom prst="rect">
            <a:avLst/>
          </a:prstGeom>
        </p:spPr>
      </p:pic>
      <p:sp>
        <p:nvSpPr>
          <p:cNvPr id="7" name="Datumsplatzhalter 6"/>
          <p:cNvSpPr>
            <a:spLocks noGrp="1"/>
          </p:cNvSpPr>
          <p:nvPr>
            <p:ph type="dt" idx="10"/>
          </p:nvPr>
        </p:nvSpPr>
        <p:spPr/>
        <p:txBody>
          <a:bodyPr/>
          <a:lstStyle/>
          <a:p>
            <a:r>
              <a:rPr lang="de-DE" smtClean="0"/>
              <a:t>18/09/18</a:t>
            </a:r>
            <a:endParaRPr lang="de-DE"/>
          </a:p>
        </p:txBody>
      </p:sp>
      <p:sp>
        <p:nvSpPr>
          <p:cNvPr id="8" name="Fußzeilenplatzhalter 7"/>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12918942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p:cNvSpPr>
            <a:spLocks noGrp="1"/>
          </p:cNvSpPr>
          <p:nvPr>
            <p:ph type="dt" idx="10"/>
          </p:nvPr>
        </p:nvSpPr>
        <p:spPr/>
        <p:txBody>
          <a:bodyPr/>
          <a:lstStyle/>
          <a:p>
            <a:r>
              <a:rPr lang="de-DE" smtClean="0"/>
              <a:t>18/09/18</a:t>
            </a:r>
            <a:endParaRPr lang="de-DE"/>
          </a:p>
        </p:txBody>
      </p:sp>
      <p:sp>
        <p:nvSpPr>
          <p:cNvPr id="3" name="Fußzeilenplatzhalter 2"/>
          <p:cNvSpPr>
            <a:spLocks noGrp="1"/>
          </p:cNvSpPr>
          <p:nvPr>
            <p:ph type="ftr" idx="11"/>
          </p:nvPr>
        </p:nvSpPr>
        <p:spPr/>
        <p:txBody>
          <a:bodyPr/>
          <a:lstStyle/>
          <a:p>
            <a:r>
              <a:rPr lang="de-DE" smtClean="0"/>
              <a:t>| Angela Stöckert | Arvato Systems | Berufsakademie Sachsen </a:t>
            </a:r>
            <a:endParaRPr lang="de-DE"/>
          </a:p>
        </p:txBody>
      </p:sp>
      <p:sp>
        <p:nvSpPr>
          <p:cNvPr id="4" name="Foliennummernplatzhalt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17</a:t>
            </a:fld>
            <a:endParaRPr lang="de-DE"/>
          </a:p>
        </p:txBody>
      </p:sp>
      <p:sp>
        <p:nvSpPr>
          <p:cNvPr id="5" name="Titel 4"/>
          <p:cNvSpPr>
            <a:spLocks noGrp="1"/>
          </p:cNvSpPr>
          <p:nvPr>
            <p:ph type="title"/>
          </p:nvPr>
        </p:nvSpPr>
        <p:spPr/>
        <p:txBody>
          <a:bodyPr/>
          <a:lstStyle/>
          <a:p>
            <a:endParaRPr lang="de-DE"/>
          </a:p>
        </p:txBody>
      </p:sp>
      <p:pic>
        <p:nvPicPr>
          <p:cNvPr id="6" name="Grafik 5"/>
          <p:cNvPicPr/>
          <p:nvPr/>
        </p:nvPicPr>
        <p:blipFill rotWithShape="1">
          <a:blip r:embed="rId2">
            <a:extLst>
              <a:ext uri="{28A0092B-C50C-407E-A947-70E740481C1C}">
                <a14:useLocalDpi xmlns:a14="http://schemas.microsoft.com/office/drawing/2010/main" val="0"/>
              </a:ext>
            </a:extLst>
          </a:blip>
          <a:srcRect l="1927" t="10708" r="2868" b="2547"/>
          <a:stretch/>
        </p:blipFill>
        <p:spPr bwMode="auto">
          <a:xfrm>
            <a:off x="2366128" y="1234911"/>
            <a:ext cx="8043964" cy="5231878"/>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749523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p:cNvSpPr>
            <a:spLocks noGrp="1"/>
          </p:cNvSpPr>
          <p:nvPr>
            <p:ph type="dt" idx="10"/>
          </p:nvPr>
        </p:nvSpPr>
        <p:spPr/>
        <p:txBody>
          <a:bodyPr/>
          <a:lstStyle/>
          <a:p>
            <a:r>
              <a:rPr lang="de-DE" smtClean="0"/>
              <a:t>18/09/18</a:t>
            </a:r>
            <a:endParaRPr lang="de-DE"/>
          </a:p>
        </p:txBody>
      </p:sp>
      <p:sp>
        <p:nvSpPr>
          <p:cNvPr id="3" name="Fußzeilenplatzhalter 2"/>
          <p:cNvSpPr>
            <a:spLocks noGrp="1"/>
          </p:cNvSpPr>
          <p:nvPr>
            <p:ph type="ftr" idx="11"/>
          </p:nvPr>
        </p:nvSpPr>
        <p:spPr/>
        <p:txBody>
          <a:bodyPr/>
          <a:lstStyle/>
          <a:p>
            <a:r>
              <a:rPr lang="de-DE" smtClean="0"/>
              <a:t>| Angela Stöckert | Arvato Systems | Berufsakademie Sachsen </a:t>
            </a:r>
            <a:endParaRPr lang="de-DE"/>
          </a:p>
        </p:txBody>
      </p:sp>
      <p:sp>
        <p:nvSpPr>
          <p:cNvPr id="4" name="Foliennummernplatzhalt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18</a:t>
            </a:fld>
            <a:endParaRPr lang="de-DE"/>
          </a:p>
        </p:txBody>
      </p:sp>
      <p:sp>
        <p:nvSpPr>
          <p:cNvPr id="6" name="Textplatzhalter 5"/>
          <p:cNvSpPr>
            <a:spLocks noGrp="1"/>
          </p:cNvSpPr>
          <p:nvPr>
            <p:ph type="body" idx="1"/>
          </p:nvPr>
        </p:nvSpPr>
        <p:spPr/>
        <p:txBody>
          <a:bodyPr/>
          <a:lstStyle/>
          <a:p>
            <a:pPr marL="571500" lvl="0" indent="-342900">
              <a:spcAft>
                <a:spcPts val="1200"/>
              </a:spcAft>
              <a:buFont typeface="Arial" panose="020B0604020202020204" pitchFamily="34" charset="0"/>
              <a:buChar char="•"/>
            </a:pPr>
            <a:r>
              <a:rPr lang="de-DE" dirty="0"/>
              <a:t>Ist es möglich ein SAP ECC-System mit der Cloud Plattform zu verbinden?</a:t>
            </a:r>
          </a:p>
          <a:p>
            <a:pPr marL="571500" lvl="0" indent="-342900">
              <a:spcAft>
                <a:spcPts val="1200"/>
              </a:spcAft>
              <a:buFont typeface="Arial" panose="020B0604020202020204" pitchFamily="34" charset="0"/>
              <a:buChar char="•"/>
            </a:pPr>
            <a:r>
              <a:rPr lang="de-DE" dirty="0"/>
              <a:t>Kann darin eine Fiori-App mit Daten aus einem ECC-System entwickelt werden?</a:t>
            </a:r>
          </a:p>
          <a:p>
            <a:pPr marL="571500" lvl="0" indent="-342900">
              <a:spcAft>
                <a:spcPts val="1200"/>
              </a:spcAft>
              <a:buFont typeface="Arial" panose="020B0604020202020204" pitchFamily="34" charset="0"/>
              <a:buChar char="•"/>
            </a:pPr>
            <a:r>
              <a:rPr lang="de-DE" dirty="0"/>
              <a:t>Kann die entwickelte Anwendung für Energieversorger genutzt werden, die keine Unterscheidung zwischen Einzel- und Bündelkunde benötigen?</a:t>
            </a:r>
          </a:p>
          <a:p>
            <a:pPr marL="571500" lvl="0" indent="-342900">
              <a:spcAft>
                <a:spcPts val="1200"/>
              </a:spcAft>
              <a:buFont typeface="Arial" panose="020B0604020202020204" pitchFamily="34" charset="0"/>
              <a:buChar char="•"/>
            </a:pPr>
            <a:r>
              <a:rPr lang="de-DE" dirty="0"/>
              <a:t>Ist dies ohne Änderungen des Quelltexts möglich?</a:t>
            </a:r>
          </a:p>
          <a:p>
            <a:pPr marL="571500" lvl="0" indent="-342900">
              <a:spcAft>
                <a:spcPts val="1200"/>
              </a:spcAft>
              <a:buFont typeface="Arial" panose="020B0604020202020204" pitchFamily="34" charset="0"/>
              <a:buChar char="•"/>
            </a:pPr>
            <a:endParaRPr lang="de-DE" dirty="0" smtClean="0"/>
          </a:p>
          <a:p>
            <a:pPr marL="571500" lvl="0" indent="-342900">
              <a:spcAft>
                <a:spcPts val="1200"/>
              </a:spcAft>
              <a:buFont typeface="Arial" panose="020B0604020202020204" pitchFamily="34" charset="0"/>
              <a:buChar char="•"/>
            </a:pPr>
            <a:endParaRPr lang="de-DE" dirty="0" smtClean="0"/>
          </a:p>
          <a:p>
            <a:pPr marL="571500" lvl="0" indent="-342900">
              <a:spcAft>
                <a:spcPts val="1200"/>
              </a:spcAft>
              <a:buFont typeface="Arial" panose="020B0604020202020204" pitchFamily="34" charset="0"/>
              <a:buChar char="•"/>
            </a:pPr>
            <a:r>
              <a:rPr lang="de-DE" dirty="0" smtClean="0"/>
              <a:t>Welchen </a:t>
            </a:r>
            <a:r>
              <a:rPr lang="de-DE" dirty="0"/>
              <a:t>Mehrwert stellt die SAP Cloud </a:t>
            </a:r>
            <a:r>
              <a:rPr lang="de-DE" dirty="0" err="1"/>
              <a:t>Platform</a:t>
            </a:r>
            <a:r>
              <a:rPr lang="de-DE" dirty="0"/>
              <a:t> für die Entwicklung von Fiori-Apps dar?</a:t>
            </a:r>
          </a:p>
          <a:p>
            <a:pPr marL="571500" indent="-342900">
              <a:spcAft>
                <a:spcPts val="1200"/>
              </a:spcAft>
              <a:buFont typeface="Arial" panose="020B0604020202020204" pitchFamily="34" charset="0"/>
              <a:buChar char="•"/>
            </a:pPr>
            <a:r>
              <a:rPr lang="de-DE" dirty="0"/>
              <a:t>Ist es denkbar, die Cloud </a:t>
            </a:r>
            <a:r>
              <a:rPr lang="de-DE" dirty="0" err="1"/>
              <a:t>Platform</a:t>
            </a:r>
            <a:r>
              <a:rPr lang="de-DE" dirty="0"/>
              <a:t> auch zum Ausliefern von Anwendungen für den Produktivbetrieb zu nutzen?</a:t>
            </a:r>
          </a:p>
        </p:txBody>
      </p:sp>
      <p:sp>
        <p:nvSpPr>
          <p:cNvPr id="5" name="Titel 4"/>
          <p:cNvSpPr>
            <a:spLocks noGrp="1"/>
          </p:cNvSpPr>
          <p:nvPr>
            <p:ph type="title"/>
          </p:nvPr>
        </p:nvSpPr>
        <p:spPr/>
        <p:txBody>
          <a:bodyPr/>
          <a:lstStyle/>
          <a:p>
            <a:r>
              <a:rPr lang="de-DE" dirty="0" smtClean="0"/>
              <a:t>Evaluierungskriterien</a:t>
            </a:r>
            <a:endParaRPr lang="de-DE" dirty="0"/>
          </a:p>
        </p:txBody>
      </p:sp>
    </p:spTree>
    <p:extLst>
      <p:ext uri="{BB962C8B-B14F-4D97-AF65-F5344CB8AC3E}">
        <p14:creationId xmlns:p14="http://schemas.microsoft.com/office/powerpoint/2010/main" val="38256430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2"/>
        <p:cNvGrpSpPr/>
        <p:nvPr/>
      </p:nvGrpSpPr>
      <p:grpSpPr>
        <a:xfrm>
          <a:off x="0" y="0"/>
          <a:ext cx="0" cy="0"/>
          <a:chOff x="0" y="0"/>
          <a:chExt cx="0" cy="0"/>
        </a:xfrm>
      </p:grpSpPr>
      <p:sp>
        <p:nvSpPr>
          <p:cNvPr id="273" name="Google Shape;273;p24"/>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274" name="Google Shape;274;p24"/>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275" name="Google Shape;275;p24"/>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19</a:t>
            </a:fld>
            <a:endParaRPr sz="800">
              <a:solidFill>
                <a:srgbClr val="686868"/>
              </a:solidFill>
              <a:latin typeface="Calibri"/>
              <a:ea typeface="Calibri"/>
              <a:cs typeface="Calibri"/>
              <a:sym typeface="Calibri"/>
            </a:endParaRPr>
          </a:p>
        </p:txBody>
      </p:sp>
      <p:sp>
        <p:nvSpPr>
          <p:cNvPr id="276" name="Google Shape;276;p24"/>
          <p:cNvSpPr txBox="1">
            <a:spLocks noGrp="1"/>
          </p:cNvSpPr>
          <p:nvPr>
            <p:ph type="body" idx="1"/>
          </p:nvPr>
        </p:nvSpPr>
        <p:spPr>
          <a:xfrm>
            <a:off x="634336"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KAPITEL 1</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Einführung in die Thematik</a:t>
            </a:r>
            <a:endParaRPr sz="1600" b="0" i="0" u="none" strike="noStrike" cap="none">
              <a:solidFill>
                <a:schemeClr val="dk1"/>
              </a:solidFill>
              <a:latin typeface="Calibri"/>
              <a:ea typeface="Calibri"/>
              <a:cs typeface="Calibri"/>
              <a:sym typeface="Calibri"/>
            </a:endParaRPr>
          </a:p>
        </p:txBody>
      </p:sp>
      <p:sp>
        <p:nvSpPr>
          <p:cNvPr id="277" name="Google Shape;277;p24"/>
          <p:cNvSpPr txBox="1">
            <a:spLocks noGrp="1"/>
          </p:cNvSpPr>
          <p:nvPr>
            <p:ph type="body" idx="2"/>
          </p:nvPr>
        </p:nvSpPr>
        <p:spPr>
          <a:xfrm>
            <a:off x="2854348"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KAPITEL 2</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Vorstellung der SAP Cloud Platform</a:t>
            </a:r>
            <a:endParaRPr sz="1600" b="0" i="0" u="none" strike="noStrike" cap="none">
              <a:solidFill>
                <a:schemeClr val="dk1"/>
              </a:solidFill>
              <a:latin typeface="Calibri"/>
              <a:ea typeface="Calibri"/>
              <a:cs typeface="Calibri"/>
              <a:sym typeface="Calibri"/>
            </a:endParaRPr>
          </a:p>
        </p:txBody>
      </p:sp>
      <p:sp>
        <p:nvSpPr>
          <p:cNvPr id="278" name="Google Shape;278;p24"/>
          <p:cNvSpPr txBox="1">
            <a:spLocks noGrp="1"/>
          </p:cNvSpPr>
          <p:nvPr>
            <p:ph type="body" idx="3"/>
          </p:nvPr>
        </p:nvSpPr>
        <p:spPr>
          <a:xfrm>
            <a:off x="5074360"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KAPITEL 3</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Vorüberlegungen zur Implementierung einer Webanwendung</a:t>
            </a:r>
            <a:endParaRPr sz="1600" b="0" i="0" u="none" strike="noStrike" cap="none">
              <a:solidFill>
                <a:schemeClr val="dk1"/>
              </a:solidFill>
              <a:latin typeface="Calibri"/>
              <a:ea typeface="Calibri"/>
              <a:cs typeface="Calibri"/>
              <a:sym typeface="Calibri"/>
            </a:endParaRPr>
          </a:p>
        </p:txBody>
      </p:sp>
      <p:sp>
        <p:nvSpPr>
          <p:cNvPr id="279" name="Google Shape;279;p24"/>
          <p:cNvSpPr txBox="1">
            <a:spLocks noGrp="1"/>
          </p:cNvSpPr>
          <p:nvPr>
            <p:ph type="body" idx="4"/>
          </p:nvPr>
        </p:nvSpPr>
        <p:spPr>
          <a:xfrm>
            <a:off x="7294372"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KAPITEL 4</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Evaluierung der SAP Cloud Platform</a:t>
            </a:r>
            <a:endParaRPr sz="1600" b="0" i="0" u="none" strike="noStrike" cap="none">
              <a:solidFill>
                <a:schemeClr val="dk1"/>
              </a:solidFill>
              <a:latin typeface="Calibri"/>
              <a:ea typeface="Calibri"/>
              <a:cs typeface="Calibri"/>
              <a:sym typeface="Calibri"/>
            </a:endParaRPr>
          </a:p>
        </p:txBody>
      </p:sp>
      <p:sp>
        <p:nvSpPr>
          <p:cNvPr id="280" name="Google Shape;280;p24"/>
          <p:cNvSpPr txBox="1">
            <a:spLocks noGrp="1"/>
          </p:cNvSpPr>
          <p:nvPr>
            <p:ph type="body" idx="5"/>
          </p:nvPr>
        </p:nvSpPr>
        <p:spPr>
          <a:xfrm>
            <a:off x="9514382"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KAPITEL 5</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Fazit und Ausblick</a:t>
            </a:r>
            <a:endParaRPr sz="1600" b="0" i="0" u="none" strike="noStrike" cap="none">
              <a:solidFill>
                <a:schemeClr val="dk1"/>
              </a:solidFill>
              <a:latin typeface="Calibri"/>
              <a:ea typeface="Calibri"/>
              <a:cs typeface="Calibri"/>
              <a:sym typeface="Calibri"/>
            </a:endParaRPr>
          </a:p>
        </p:txBody>
      </p:sp>
      <p:sp>
        <p:nvSpPr>
          <p:cNvPr id="281" name="Google Shape;281;p24"/>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Aufbau der Bachelor-Thesis</a:t>
            </a:r>
            <a:endParaRPr sz="3200" b="0" i="0" u="none" strike="noStrike" cap="none">
              <a:solidFill>
                <a:schemeClr val="accen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Google Shape;114;p15"/>
          <p:cNvPicPr preferRelativeResize="0">
            <a:picLocks noGrp="1"/>
          </p:cNvPicPr>
          <p:nvPr>
            <p:ph type="pic" idx="2"/>
          </p:nvPr>
        </p:nvPicPr>
        <p:blipFill rotWithShape="1">
          <a:blip r:embed="rId3">
            <a:alphaModFix/>
          </a:blip>
          <a:srcRect t="11816" b="11815"/>
          <a:stretch/>
        </p:blipFill>
        <p:spPr>
          <a:xfrm>
            <a:off x="251975" y="1017588"/>
            <a:ext cx="11689200" cy="5580000"/>
          </a:xfrm>
          <a:prstGeom prst="rect">
            <a:avLst/>
          </a:prstGeom>
          <a:noFill/>
          <a:ln w="9525" cap="flat" cmpd="sng">
            <a:solidFill>
              <a:srgbClr val="BFC9D2"/>
            </a:solidFill>
            <a:prstDash val="solid"/>
            <a:round/>
            <a:headEnd type="none" w="sm" len="sm"/>
            <a:tailEnd type="none" w="sm" len="sm"/>
          </a:ln>
        </p:spPr>
      </p:pic>
      <p:sp>
        <p:nvSpPr>
          <p:cNvPr id="115" name="Google Shape;115;p15"/>
          <p:cNvSpPr txBox="1"/>
          <p:nvPr/>
        </p:nvSpPr>
        <p:spPr>
          <a:xfrm rot="-5400000">
            <a:off x="10666089" y="4524080"/>
            <a:ext cx="2827965" cy="200055"/>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de-DE" sz="1300">
                <a:solidFill>
                  <a:srgbClr val="0070C0"/>
                </a:solidFill>
                <a:latin typeface="Calibri"/>
                <a:ea typeface="Calibri"/>
                <a:cs typeface="Calibri"/>
                <a:sym typeface="Calibri"/>
              </a:rPr>
              <a:t>ARVATO SYSTEMS</a:t>
            </a:r>
            <a:endParaRPr/>
          </a:p>
        </p:txBody>
      </p:sp>
      <p:sp>
        <p:nvSpPr>
          <p:cNvPr id="116" name="Google Shape;116;p15"/>
          <p:cNvSpPr txBox="1">
            <a:spLocks noGrp="1"/>
          </p:cNvSpPr>
          <p:nvPr>
            <p:ph type="ctrTitle"/>
          </p:nvPr>
        </p:nvSpPr>
        <p:spPr>
          <a:xfrm>
            <a:off x="630000" y="1260000"/>
            <a:ext cx="10916837" cy="5816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6"/>
              </a:buClr>
              <a:buSzPts val="4200"/>
              <a:buFont typeface="Calibri"/>
              <a:buNone/>
            </a:pPr>
            <a:r>
              <a:rPr lang="de-DE" sz="4200" b="0" i="0" u="none" strike="noStrike" cap="none">
                <a:solidFill>
                  <a:schemeClr val="accent6"/>
                </a:solidFill>
                <a:latin typeface="Calibri"/>
                <a:ea typeface="Calibri"/>
                <a:cs typeface="Calibri"/>
                <a:sym typeface="Calibri"/>
              </a:rPr>
              <a:t>Evaluierung der SAP Cloud Platform</a:t>
            </a:r>
            <a:endParaRPr sz="4200" b="0" i="0" u="none" strike="noStrike" cap="none">
              <a:solidFill>
                <a:schemeClr val="accent6"/>
              </a:solidFill>
              <a:latin typeface="Calibri"/>
              <a:ea typeface="Calibri"/>
              <a:cs typeface="Calibri"/>
              <a:sym typeface="Calibri"/>
            </a:endParaRPr>
          </a:p>
        </p:txBody>
      </p:sp>
      <p:sp>
        <p:nvSpPr>
          <p:cNvPr id="117" name="Google Shape;117;p15"/>
          <p:cNvSpPr txBox="1">
            <a:spLocks noGrp="1"/>
          </p:cNvSpPr>
          <p:nvPr>
            <p:ph type="subTitle" idx="1"/>
          </p:nvPr>
        </p:nvSpPr>
        <p:spPr>
          <a:xfrm>
            <a:off x="628650" y="2382401"/>
            <a:ext cx="7694700" cy="6156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chemeClr val="accent1"/>
              </a:buClr>
              <a:buSzPts val="1700"/>
              <a:buFont typeface="Noto Sans Symbols"/>
              <a:buNone/>
            </a:pPr>
            <a:r>
              <a:rPr lang="de-DE" sz="2000" b="0" i="0" u="none" strike="noStrike" cap="none">
                <a:solidFill>
                  <a:schemeClr val="accent1"/>
                </a:solidFill>
                <a:latin typeface="Calibri"/>
                <a:ea typeface="Calibri"/>
                <a:cs typeface="Calibri"/>
                <a:sym typeface="Calibri"/>
              </a:rPr>
              <a:t>für die Entwicklung und Anwendung (energiewirtschaftlicher)</a:t>
            </a:r>
            <a:endParaRPr/>
          </a:p>
          <a:p>
            <a:pPr marL="0" marR="0" lvl="0" indent="0" algn="l" rtl="0">
              <a:spcBef>
                <a:spcPts val="0"/>
              </a:spcBef>
              <a:spcAft>
                <a:spcPts val="0"/>
              </a:spcAft>
              <a:buClr>
                <a:schemeClr val="accent1"/>
              </a:buClr>
              <a:buSzPts val="1700"/>
              <a:buFont typeface="Noto Sans Symbols"/>
              <a:buNone/>
            </a:pPr>
            <a:r>
              <a:rPr lang="de-DE" sz="2000" b="0" i="0" u="none" strike="noStrike" cap="none">
                <a:solidFill>
                  <a:schemeClr val="accent1"/>
                </a:solidFill>
                <a:latin typeface="Calibri"/>
                <a:ea typeface="Calibri"/>
                <a:cs typeface="Calibri"/>
                <a:sym typeface="Calibri"/>
              </a:rPr>
              <a:t>Funktionen (Apps) am Beispiel einer selbst</a:t>
            </a:r>
            <a:endParaRPr/>
          </a:p>
          <a:p>
            <a:pPr marL="0" marR="0" lvl="0" indent="0" algn="l" rtl="0">
              <a:spcBef>
                <a:spcPts val="0"/>
              </a:spcBef>
              <a:spcAft>
                <a:spcPts val="0"/>
              </a:spcAft>
              <a:buClr>
                <a:schemeClr val="accent1"/>
              </a:buClr>
              <a:buSzPts val="1700"/>
              <a:buFont typeface="Noto Sans Symbols"/>
              <a:buNone/>
            </a:pPr>
            <a:r>
              <a:rPr lang="de-DE" sz="2000" b="0" i="0" u="none" strike="noStrike" cap="none">
                <a:solidFill>
                  <a:schemeClr val="accent1"/>
                </a:solidFill>
                <a:latin typeface="Calibri"/>
                <a:ea typeface="Calibri"/>
                <a:cs typeface="Calibri"/>
                <a:sym typeface="Calibri"/>
              </a:rPr>
              <a:t>entwickelten Funktion</a:t>
            </a:r>
            <a:endParaRPr sz="2000" b="0" i="0" u="none" strike="noStrike" cap="none">
              <a:solidFill>
                <a:schemeClr val="accent1"/>
              </a:solidFill>
              <a:latin typeface="Calibri"/>
              <a:ea typeface="Calibri"/>
              <a:cs typeface="Calibri"/>
              <a:sym typeface="Calibri"/>
            </a:endParaRPr>
          </a:p>
        </p:txBody>
      </p:sp>
      <p:sp>
        <p:nvSpPr>
          <p:cNvPr id="118" name="Google Shape;118;p15"/>
          <p:cNvSpPr txBox="1">
            <a:spLocks noGrp="1"/>
          </p:cNvSpPr>
          <p:nvPr>
            <p:ph type="body" idx="3"/>
          </p:nvPr>
        </p:nvSpPr>
        <p:spPr>
          <a:xfrm>
            <a:off x="9001011" y="6287925"/>
            <a:ext cx="2940164" cy="307777"/>
          </a:xfrm>
          <a:prstGeom prst="rect">
            <a:avLst/>
          </a:prstGeom>
          <a:solidFill>
            <a:schemeClr val="lt1"/>
          </a:solidFill>
          <a:ln>
            <a:noFill/>
          </a:ln>
        </p:spPr>
        <p:txBody>
          <a:bodyPr spcFirstLastPara="1" wrap="square" lIns="0" tIns="0" rIns="0" bIns="0" anchor="t" anchorCtr="0">
            <a:noAutofit/>
          </a:bodyPr>
          <a:lstStyle/>
          <a:p>
            <a:pPr marL="0" marR="0" lvl="0" indent="0" algn="r" rtl="0">
              <a:spcBef>
                <a:spcPts val="0"/>
              </a:spcBef>
              <a:spcAft>
                <a:spcPts val="0"/>
              </a:spcAft>
              <a:buClr>
                <a:schemeClr val="accent1"/>
              </a:buClr>
              <a:buSzPts val="1700"/>
              <a:buFont typeface="Noto Sans Symbols"/>
              <a:buNone/>
            </a:pPr>
            <a:r>
              <a:rPr lang="de-DE" sz="2000" b="0" i="0" u="none" strike="noStrike" cap="none">
                <a:solidFill>
                  <a:schemeClr val="accent1"/>
                </a:solidFill>
                <a:latin typeface="Calibri"/>
                <a:ea typeface="Calibri"/>
                <a:cs typeface="Calibri"/>
                <a:sym typeface="Calibri"/>
              </a:rPr>
              <a:t>Leipzig, 18. September 2018</a:t>
            </a:r>
            <a:endParaRPr sz="2000" b="0" i="0" u="none" strike="noStrike" cap="none">
              <a:solidFill>
                <a:schemeClr val="accent1"/>
              </a:solidFill>
              <a:latin typeface="Calibri"/>
              <a:ea typeface="Calibri"/>
              <a:cs typeface="Calibri"/>
              <a:sym typeface="Calibri"/>
            </a:endParaRPr>
          </a:p>
        </p:txBody>
      </p:sp>
      <p:sp>
        <p:nvSpPr>
          <p:cNvPr id="119" name="Google Shape;119;p15"/>
          <p:cNvSpPr txBox="1"/>
          <p:nvPr/>
        </p:nvSpPr>
        <p:spPr>
          <a:xfrm>
            <a:off x="630000" y="4193220"/>
            <a:ext cx="3694351" cy="43088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chemeClr val="accent1"/>
              </a:buClr>
              <a:buSzPts val="2380"/>
              <a:buFont typeface="Noto Sans Symbols"/>
              <a:buNone/>
            </a:pPr>
            <a:r>
              <a:rPr lang="de-DE" sz="2800" cap="none">
                <a:solidFill>
                  <a:schemeClr val="accent6"/>
                </a:solidFill>
                <a:latin typeface="Calibri"/>
                <a:ea typeface="Calibri"/>
                <a:cs typeface="Calibri"/>
                <a:sym typeface="Calibri"/>
              </a:rPr>
              <a:t>Angela Stöckert</a:t>
            </a:r>
            <a:endParaRPr sz="2800" cap="none">
              <a:solidFill>
                <a:schemeClr val="accent6"/>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5"/>
          <p:cNvSpPr/>
          <p:nvPr/>
        </p:nvSpPr>
        <p:spPr>
          <a:xfrm>
            <a:off x="247650" y="1019649"/>
            <a:ext cx="11696700" cy="5571652"/>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288" name="Google Shape;288;p25"/>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289" name="Google Shape;289;p25"/>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290" name="Google Shape;290;p25"/>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20</a:t>
            </a:fld>
            <a:endParaRPr sz="800">
              <a:solidFill>
                <a:srgbClr val="686868"/>
              </a:solidFill>
              <a:latin typeface="Calibri"/>
              <a:ea typeface="Calibri"/>
              <a:cs typeface="Calibri"/>
              <a:sym typeface="Calibri"/>
            </a:endParaRPr>
          </a:p>
        </p:txBody>
      </p:sp>
      <p:sp>
        <p:nvSpPr>
          <p:cNvPr id="291" name="Google Shape;291;p25"/>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Software-Demonstration</a:t>
            </a:r>
            <a:endParaRPr sz="3200" b="0" i="0" u="none" strike="noStrike" cap="none">
              <a:solidFill>
                <a:schemeClr val="accent1"/>
              </a:solidFill>
              <a:latin typeface="Calibri"/>
              <a:ea typeface="Calibri"/>
              <a:cs typeface="Calibri"/>
              <a:sym typeface="Calibri"/>
            </a:endParaRPr>
          </a:p>
        </p:txBody>
      </p:sp>
      <p:pic>
        <p:nvPicPr>
          <p:cNvPr id="292" name="Google Shape;292;p25"/>
          <p:cNvPicPr preferRelativeResize="0"/>
          <p:nvPr/>
        </p:nvPicPr>
        <p:blipFill rotWithShape="1">
          <a:blip r:embed="rId3">
            <a:alphaModFix/>
          </a:blip>
          <a:srcRect l="1094" t="1016" r="2179" b="1196"/>
          <a:stretch/>
        </p:blipFill>
        <p:spPr>
          <a:xfrm>
            <a:off x="2363931" y="1094460"/>
            <a:ext cx="7464138" cy="542203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6"/>
          <p:cNvSpPr/>
          <p:nvPr/>
        </p:nvSpPr>
        <p:spPr>
          <a:xfrm>
            <a:off x="247650" y="1019649"/>
            <a:ext cx="11696700" cy="5571652"/>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4000">
                <a:solidFill>
                  <a:schemeClr val="lt1"/>
                </a:solidFill>
                <a:latin typeface="Calibri"/>
                <a:ea typeface="Calibri"/>
                <a:cs typeface="Calibri"/>
                <a:sym typeface="Calibri"/>
              </a:rPr>
              <a:t>Machbarkeit</a:t>
            </a:r>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299" name="Google Shape;299;p26"/>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300" name="Google Shape;300;p26"/>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301" name="Google Shape;301;p26"/>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21</a:t>
            </a:fld>
            <a:endParaRPr sz="800">
              <a:solidFill>
                <a:srgbClr val="686868"/>
              </a:solidFill>
              <a:latin typeface="Calibri"/>
              <a:ea typeface="Calibri"/>
              <a:cs typeface="Calibri"/>
              <a:sym typeface="Calibri"/>
            </a:endParaRPr>
          </a:p>
        </p:txBody>
      </p:sp>
      <p:sp>
        <p:nvSpPr>
          <p:cNvPr id="302" name="Google Shape;302;p26"/>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Software-Demonstration</a:t>
            </a:r>
            <a:endParaRPr sz="3200" b="0" i="0" u="none" strike="noStrike" cap="none">
              <a:solidFill>
                <a:schemeClr val="accent1"/>
              </a:solidFill>
              <a:latin typeface="Calibri"/>
              <a:ea typeface="Calibri"/>
              <a:cs typeface="Calibri"/>
              <a:sym typeface="Calibri"/>
            </a:endParaRPr>
          </a:p>
        </p:txBody>
      </p:sp>
      <p:pic>
        <p:nvPicPr>
          <p:cNvPr id="303" name="Google Shape;303;p26"/>
          <p:cNvPicPr preferRelativeResize="0"/>
          <p:nvPr/>
        </p:nvPicPr>
        <p:blipFill rotWithShape="1">
          <a:blip r:embed="rId3">
            <a:alphaModFix/>
          </a:blip>
          <a:srcRect/>
          <a:stretch/>
        </p:blipFill>
        <p:spPr>
          <a:xfrm>
            <a:off x="4597905" y="3117005"/>
            <a:ext cx="2996190" cy="299619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27"/>
          <p:cNvSpPr/>
          <p:nvPr/>
        </p:nvSpPr>
        <p:spPr>
          <a:xfrm>
            <a:off x="247650" y="1019649"/>
            <a:ext cx="11696700" cy="5571652"/>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4000">
                <a:solidFill>
                  <a:schemeClr val="lt1"/>
                </a:solidFill>
                <a:latin typeface="Calibri"/>
                <a:ea typeface="Calibri"/>
                <a:cs typeface="Calibri"/>
                <a:sym typeface="Calibri"/>
              </a:rPr>
              <a:t>Machbarkeit</a:t>
            </a:r>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310" name="Google Shape;310;p27"/>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311" name="Google Shape;311;p27"/>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312" name="Google Shape;312;p27"/>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22</a:t>
            </a:fld>
            <a:endParaRPr sz="800">
              <a:solidFill>
                <a:srgbClr val="686868"/>
              </a:solidFill>
              <a:latin typeface="Calibri"/>
              <a:ea typeface="Calibri"/>
              <a:cs typeface="Calibri"/>
              <a:sym typeface="Calibri"/>
            </a:endParaRPr>
          </a:p>
        </p:txBody>
      </p:sp>
      <p:sp>
        <p:nvSpPr>
          <p:cNvPr id="313" name="Google Shape;313;p27"/>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Software-Demonstration</a:t>
            </a:r>
            <a:endParaRPr sz="3200" b="0" i="0" u="none" strike="noStrike" cap="none">
              <a:solidFill>
                <a:schemeClr val="accent1"/>
              </a:solidFill>
              <a:latin typeface="Calibri"/>
              <a:ea typeface="Calibri"/>
              <a:cs typeface="Calibri"/>
              <a:sym typeface="Calibri"/>
            </a:endParaRPr>
          </a:p>
        </p:txBody>
      </p:sp>
      <p:pic>
        <p:nvPicPr>
          <p:cNvPr id="314" name="Google Shape;314;p27"/>
          <p:cNvPicPr preferRelativeResize="0"/>
          <p:nvPr/>
        </p:nvPicPr>
        <p:blipFill rotWithShape="1">
          <a:blip r:embed="rId3">
            <a:alphaModFix/>
          </a:blip>
          <a:srcRect/>
          <a:stretch/>
        </p:blipFill>
        <p:spPr>
          <a:xfrm>
            <a:off x="4597905" y="3117005"/>
            <a:ext cx="2996190" cy="299619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8"/>
          <p:cNvSpPr/>
          <p:nvPr/>
        </p:nvSpPr>
        <p:spPr>
          <a:xfrm>
            <a:off x="7935404" y="5382243"/>
            <a:ext cx="3791660" cy="1030167"/>
          </a:xfrm>
          <a:prstGeom prst="rect">
            <a:avLst/>
          </a:prstGeom>
          <a:solidFill>
            <a:schemeClr val="accent3"/>
          </a:solidFill>
          <a:ln>
            <a:noFill/>
          </a:ln>
        </p:spPr>
        <p:txBody>
          <a:bodyPr spcFirstLastPara="1" wrap="square" lIns="144000" tIns="144000" rIns="144000" bIns="144000" anchor="ctr" anchorCtr="0">
            <a:noAutofit/>
          </a:bodyPr>
          <a:lstStyle/>
          <a:p>
            <a:pPr marL="342900" marR="0" lvl="0" indent="-342900" algn="l" rtl="0">
              <a:spcBef>
                <a:spcPts val="0"/>
              </a:spcBef>
              <a:spcAft>
                <a:spcPts val="0"/>
              </a:spcAft>
              <a:buClr>
                <a:schemeClr val="lt1"/>
              </a:buClr>
              <a:buSzPts val="1800"/>
              <a:buFont typeface="Calibri"/>
              <a:buChar char="+"/>
            </a:pPr>
            <a:r>
              <a:rPr lang="de-DE" sz="1800">
                <a:solidFill>
                  <a:schemeClr val="lt1"/>
                </a:solidFill>
                <a:latin typeface="Calibri"/>
                <a:ea typeface="Calibri"/>
                <a:cs typeface="Calibri"/>
                <a:sym typeface="Calibri"/>
              </a:rPr>
              <a:t>Sprach- und Auflösungsänderungen zur Laufzeit</a:t>
            </a:r>
            <a:endParaRPr sz="1800">
              <a:solidFill>
                <a:schemeClr val="lt1"/>
              </a:solidFill>
              <a:latin typeface="Calibri"/>
              <a:ea typeface="Calibri"/>
              <a:cs typeface="Calibri"/>
              <a:sym typeface="Calibri"/>
            </a:endParaRPr>
          </a:p>
        </p:txBody>
      </p:sp>
      <p:sp>
        <p:nvSpPr>
          <p:cNvPr id="320" name="Google Shape;320;p28"/>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321" name="Google Shape;321;p28"/>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322" name="Google Shape;322;p28"/>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23</a:t>
            </a:fld>
            <a:endParaRPr sz="800">
              <a:solidFill>
                <a:srgbClr val="686868"/>
              </a:solidFill>
              <a:latin typeface="Calibri"/>
              <a:ea typeface="Calibri"/>
              <a:cs typeface="Calibri"/>
              <a:sym typeface="Calibri"/>
            </a:endParaRPr>
          </a:p>
        </p:txBody>
      </p:sp>
      <p:sp>
        <p:nvSpPr>
          <p:cNvPr id="323" name="Google Shape;323;p28"/>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Evaluierung</a:t>
            </a:r>
            <a:endParaRPr sz="3200" b="0" i="0" u="none" strike="noStrike" cap="none">
              <a:solidFill>
                <a:schemeClr val="accent1"/>
              </a:solidFill>
              <a:latin typeface="Calibri"/>
              <a:ea typeface="Calibri"/>
              <a:cs typeface="Calibri"/>
              <a:sym typeface="Calibri"/>
            </a:endParaRPr>
          </a:p>
        </p:txBody>
      </p:sp>
      <p:sp>
        <p:nvSpPr>
          <p:cNvPr id="324" name="Google Shape;324;p28"/>
          <p:cNvSpPr/>
          <p:nvPr/>
        </p:nvSpPr>
        <p:spPr>
          <a:xfrm>
            <a:off x="9494167" y="2734245"/>
            <a:ext cx="2232896" cy="1150076"/>
          </a:xfrm>
          <a:prstGeom prst="rect">
            <a:avLst/>
          </a:prstGeom>
          <a:solidFill>
            <a:schemeClr val="accent1"/>
          </a:solidFill>
          <a:ln>
            <a:noFill/>
          </a:ln>
        </p:spPr>
        <p:txBody>
          <a:bodyPr spcFirstLastPara="1" wrap="square" lIns="144000" tIns="144000" rIns="144000" bIns="144000" anchor="ctr" anchorCtr="0">
            <a:noAutofit/>
          </a:bodyPr>
          <a:lstStyle/>
          <a:p>
            <a:pPr marL="342900" marR="0" lvl="0" indent="-342900" algn="l" rtl="0">
              <a:spcBef>
                <a:spcPts val="0"/>
              </a:spcBef>
              <a:spcAft>
                <a:spcPts val="0"/>
              </a:spcAft>
              <a:buClr>
                <a:schemeClr val="lt1"/>
              </a:buClr>
              <a:buSzPts val="1800"/>
              <a:buFont typeface="Calibri"/>
              <a:buChar char="-"/>
            </a:pPr>
            <a:r>
              <a:rPr lang="de-DE" sz="1800">
                <a:solidFill>
                  <a:schemeClr val="lt1"/>
                </a:solidFill>
                <a:latin typeface="Calibri"/>
                <a:ea typeface="Calibri"/>
                <a:cs typeface="Calibri"/>
                <a:sym typeface="Calibri"/>
              </a:rPr>
              <a:t>Unpraktische Namenskonven-</a:t>
            </a:r>
            <a:endParaRPr sz="1800">
              <a:solidFill>
                <a:schemeClr val="lt1"/>
              </a:solidFill>
              <a:latin typeface="Calibri"/>
              <a:ea typeface="Calibri"/>
              <a:cs typeface="Calibri"/>
              <a:sym typeface="Calibri"/>
            </a:endParaRPr>
          </a:p>
          <a:p>
            <a:pPr marL="342900" marR="0" lvl="0" indent="0" algn="l" rtl="0">
              <a:spcBef>
                <a:spcPts val="0"/>
              </a:spcBef>
              <a:spcAft>
                <a:spcPts val="0"/>
              </a:spcAft>
              <a:buNone/>
            </a:pPr>
            <a:r>
              <a:rPr lang="de-DE" sz="1800">
                <a:solidFill>
                  <a:schemeClr val="lt1"/>
                </a:solidFill>
                <a:latin typeface="Calibri"/>
                <a:ea typeface="Calibri"/>
                <a:cs typeface="Calibri"/>
                <a:sym typeface="Calibri"/>
              </a:rPr>
              <a:t>tionen</a:t>
            </a:r>
            <a:endParaRPr sz="1800">
              <a:solidFill>
                <a:schemeClr val="lt1"/>
              </a:solidFill>
              <a:latin typeface="Calibri"/>
              <a:ea typeface="Calibri"/>
              <a:cs typeface="Calibri"/>
              <a:sym typeface="Calibri"/>
            </a:endParaRPr>
          </a:p>
        </p:txBody>
      </p:sp>
      <p:sp>
        <p:nvSpPr>
          <p:cNvPr id="325" name="Google Shape;325;p28"/>
          <p:cNvSpPr/>
          <p:nvPr/>
        </p:nvSpPr>
        <p:spPr>
          <a:xfrm>
            <a:off x="434148" y="3256934"/>
            <a:ext cx="2177783" cy="945334"/>
          </a:xfrm>
          <a:prstGeom prst="rect">
            <a:avLst/>
          </a:prstGeom>
          <a:solidFill>
            <a:schemeClr val="accent3"/>
          </a:solidFill>
          <a:ln>
            <a:noFill/>
          </a:ln>
        </p:spPr>
        <p:txBody>
          <a:bodyPr spcFirstLastPara="1" wrap="square" lIns="144000" tIns="144000" rIns="144000" bIns="144000" anchor="ctr" anchorCtr="0">
            <a:noAutofit/>
          </a:bodyPr>
          <a:lstStyle/>
          <a:p>
            <a:pPr marL="342900" marR="0" lvl="0" indent="-342900" algn="l" rtl="0">
              <a:spcBef>
                <a:spcPts val="0"/>
              </a:spcBef>
              <a:spcAft>
                <a:spcPts val="0"/>
              </a:spcAft>
              <a:buClr>
                <a:schemeClr val="lt1"/>
              </a:buClr>
              <a:buSzPts val="1800"/>
              <a:buFont typeface="Calibri"/>
              <a:buChar char="+"/>
            </a:pPr>
            <a:r>
              <a:rPr lang="de-DE" sz="1800">
                <a:solidFill>
                  <a:schemeClr val="lt1"/>
                </a:solidFill>
                <a:latin typeface="Calibri"/>
                <a:ea typeface="Calibri"/>
                <a:cs typeface="Calibri"/>
                <a:sym typeface="Calibri"/>
              </a:rPr>
              <a:t>Anwendungs-</a:t>
            </a:r>
            <a:endParaRPr sz="1800">
              <a:solidFill>
                <a:schemeClr val="lt1"/>
              </a:solidFill>
              <a:latin typeface="Calibri"/>
              <a:ea typeface="Calibri"/>
              <a:cs typeface="Calibri"/>
              <a:sym typeface="Calibri"/>
            </a:endParaRPr>
          </a:p>
          <a:p>
            <a:pPr marL="342900" marR="0" lvl="0" indent="0" algn="l" rtl="0">
              <a:spcBef>
                <a:spcPts val="0"/>
              </a:spcBef>
              <a:spcAft>
                <a:spcPts val="0"/>
              </a:spcAft>
              <a:buNone/>
            </a:pPr>
            <a:r>
              <a:rPr lang="de-DE" sz="1800">
                <a:solidFill>
                  <a:schemeClr val="lt1"/>
                </a:solidFill>
                <a:latin typeface="Calibri"/>
                <a:ea typeface="Calibri"/>
                <a:cs typeface="Calibri"/>
                <a:sym typeface="Calibri"/>
              </a:rPr>
              <a:t>vorlagen</a:t>
            </a:r>
            <a:endParaRPr sz="1600">
              <a:solidFill>
                <a:schemeClr val="lt1"/>
              </a:solidFill>
              <a:latin typeface="Calibri"/>
              <a:ea typeface="Calibri"/>
              <a:cs typeface="Calibri"/>
              <a:sym typeface="Calibri"/>
            </a:endParaRPr>
          </a:p>
        </p:txBody>
      </p:sp>
      <p:sp>
        <p:nvSpPr>
          <p:cNvPr id="326" name="Google Shape;326;p28"/>
          <p:cNvSpPr/>
          <p:nvPr/>
        </p:nvSpPr>
        <p:spPr>
          <a:xfrm>
            <a:off x="9494167" y="1289595"/>
            <a:ext cx="2232896" cy="1197574"/>
          </a:xfrm>
          <a:prstGeom prst="rect">
            <a:avLst/>
          </a:prstGeom>
          <a:solidFill>
            <a:schemeClr val="accent1"/>
          </a:solidFill>
          <a:ln>
            <a:noFill/>
          </a:ln>
        </p:spPr>
        <p:txBody>
          <a:bodyPr spcFirstLastPara="1" wrap="square" lIns="144000" tIns="144000" rIns="144000" bIns="144000" anchor="t" anchorCtr="0">
            <a:noAutofit/>
          </a:bodyPr>
          <a:lstStyle/>
          <a:p>
            <a:pPr marL="342900" marR="0" lvl="0" indent="-342900" algn="l" rtl="0">
              <a:spcBef>
                <a:spcPts val="0"/>
              </a:spcBef>
              <a:spcAft>
                <a:spcPts val="0"/>
              </a:spcAft>
              <a:buClr>
                <a:schemeClr val="lt1"/>
              </a:buClr>
              <a:buSzPts val="1800"/>
              <a:buFont typeface="Calibri"/>
              <a:buChar char="-"/>
            </a:pPr>
            <a:r>
              <a:rPr lang="de-DE" sz="1800">
                <a:solidFill>
                  <a:schemeClr val="lt1"/>
                </a:solidFill>
                <a:latin typeface="Calibri"/>
                <a:ea typeface="Calibri"/>
                <a:cs typeface="Calibri"/>
                <a:sym typeface="Calibri"/>
              </a:rPr>
              <a:t>Projekte im Arbeitsbereich nicht schließbar</a:t>
            </a:r>
            <a:endParaRPr sz="1800">
              <a:solidFill>
                <a:schemeClr val="lt1"/>
              </a:solidFill>
              <a:latin typeface="Calibri"/>
              <a:ea typeface="Calibri"/>
              <a:cs typeface="Calibri"/>
              <a:sym typeface="Calibri"/>
            </a:endParaRPr>
          </a:p>
        </p:txBody>
      </p:sp>
      <p:sp>
        <p:nvSpPr>
          <p:cNvPr id="327" name="Google Shape;327;p28"/>
          <p:cNvSpPr/>
          <p:nvPr/>
        </p:nvSpPr>
        <p:spPr>
          <a:xfrm>
            <a:off x="9480405" y="4202268"/>
            <a:ext cx="2246658" cy="914704"/>
          </a:xfrm>
          <a:prstGeom prst="rect">
            <a:avLst/>
          </a:prstGeom>
          <a:solidFill>
            <a:schemeClr val="accent3"/>
          </a:solidFill>
          <a:ln>
            <a:noFill/>
          </a:ln>
        </p:spPr>
        <p:txBody>
          <a:bodyPr spcFirstLastPara="1" wrap="square" lIns="144000" tIns="144000" rIns="144000" bIns="144000" anchor="ctr" anchorCtr="0">
            <a:noAutofit/>
          </a:bodyPr>
          <a:lstStyle/>
          <a:p>
            <a:pPr marL="342900" marR="0" lvl="0" indent="-342900" algn="l" rtl="0">
              <a:spcBef>
                <a:spcPts val="0"/>
              </a:spcBef>
              <a:spcAft>
                <a:spcPts val="0"/>
              </a:spcAft>
              <a:buClr>
                <a:schemeClr val="lt1"/>
              </a:buClr>
              <a:buSzPts val="1800"/>
              <a:buFont typeface="Calibri"/>
              <a:buChar char="+"/>
            </a:pPr>
            <a:r>
              <a:rPr lang="de-DE" sz="1800">
                <a:solidFill>
                  <a:schemeClr val="lt1"/>
                </a:solidFill>
                <a:latin typeface="Calibri"/>
                <a:ea typeface="Calibri"/>
                <a:cs typeface="Calibri"/>
                <a:sym typeface="Calibri"/>
              </a:rPr>
              <a:t>Anbindung an SAP Translation Hub</a:t>
            </a:r>
            <a:endParaRPr sz="1800">
              <a:solidFill>
                <a:schemeClr val="lt1"/>
              </a:solidFill>
              <a:latin typeface="Calibri"/>
              <a:ea typeface="Calibri"/>
              <a:cs typeface="Calibri"/>
              <a:sym typeface="Calibri"/>
            </a:endParaRPr>
          </a:p>
        </p:txBody>
      </p:sp>
      <p:pic>
        <p:nvPicPr>
          <p:cNvPr id="328" name="Google Shape;328;p28"/>
          <p:cNvPicPr preferRelativeResize="0"/>
          <p:nvPr/>
        </p:nvPicPr>
        <p:blipFill rotWithShape="1">
          <a:blip r:embed="rId3">
            <a:alphaModFix/>
          </a:blip>
          <a:srcRect/>
          <a:stretch/>
        </p:blipFill>
        <p:spPr>
          <a:xfrm>
            <a:off x="2649771" y="1289594"/>
            <a:ext cx="6653364" cy="3845573"/>
          </a:xfrm>
          <a:prstGeom prst="rect">
            <a:avLst/>
          </a:prstGeom>
          <a:noFill/>
          <a:ln>
            <a:noFill/>
          </a:ln>
        </p:spPr>
      </p:pic>
      <p:sp>
        <p:nvSpPr>
          <p:cNvPr id="329" name="Google Shape;329;p28"/>
          <p:cNvSpPr/>
          <p:nvPr/>
        </p:nvSpPr>
        <p:spPr>
          <a:xfrm>
            <a:off x="434147" y="1289594"/>
            <a:ext cx="2177784" cy="1828380"/>
          </a:xfrm>
          <a:prstGeom prst="rect">
            <a:avLst/>
          </a:prstGeom>
          <a:solidFill>
            <a:srgbClr val="D3D2D8"/>
          </a:solidFill>
          <a:ln>
            <a:noFill/>
          </a:ln>
        </p:spPr>
        <p:txBody>
          <a:bodyPr spcFirstLastPara="1" wrap="square" lIns="144000" tIns="144000" rIns="144000" bIns="144000" anchor="t" anchorCtr="0">
            <a:noAutofit/>
          </a:bodyPr>
          <a:lstStyle/>
          <a:p>
            <a:pPr marL="0" marR="0" lvl="0" indent="0" algn="l" rtl="0">
              <a:spcBef>
                <a:spcPts val="0"/>
              </a:spcBef>
              <a:spcAft>
                <a:spcPts val="0"/>
              </a:spcAft>
              <a:buNone/>
            </a:pPr>
            <a:endParaRPr sz="2000">
              <a:solidFill>
                <a:schemeClr val="lt1"/>
              </a:solidFill>
              <a:latin typeface="Calibri"/>
              <a:ea typeface="Calibri"/>
              <a:cs typeface="Calibri"/>
              <a:sym typeface="Calibri"/>
            </a:endParaRPr>
          </a:p>
        </p:txBody>
      </p:sp>
      <p:sp>
        <p:nvSpPr>
          <p:cNvPr id="330" name="Google Shape;330;p28"/>
          <p:cNvSpPr/>
          <p:nvPr/>
        </p:nvSpPr>
        <p:spPr>
          <a:xfrm>
            <a:off x="434147" y="5400451"/>
            <a:ext cx="3766523" cy="1035335"/>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44000" tIns="144000" rIns="144000" bIns="144000" anchor="ctr" anchorCtr="0">
            <a:noAutofit/>
          </a:bodyPr>
          <a:lstStyle/>
          <a:p>
            <a:pPr marL="342900" marR="0" lvl="0" indent="-342900" algn="l" rtl="0">
              <a:spcBef>
                <a:spcPts val="0"/>
              </a:spcBef>
              <a:spcAft>
                <a:spcPts val="0"/>
              </a:spcAft>
              <a:buClr>
                <a:schemeClr val="lt1"/>
              </a:buClr>
              <a:buSzPts val="1800"/>
              <a:buFont typeface="Calibri"/>
              <a:buChar char="+"/>
            </a:pPr>
            <a:r>
              <a:rPr lang="de-DE" sz="1800">
                <a:solidFill>
                  <a:schemeClr val="lt1"/>
                </a:solidFill>
                <a:latin typeface="Calibri"/>
                <a:ea typeface="Calibri"/>
                <a:cs typeface="Calibri"/>
                <a:sym typeface="Calibri"/>
              </a:rPr>
              <a:t>Schneller Einstieg in die</a:t>
            </a:r>
            <a:br>
              <a:rPr lang="de-DE" sz="1800">
                <a:solidFill>
                  <a:schemeClr val="lt1"/>
                </a:solidFill>
                <a:latin typeface="Calibri"/>
                <a:ea typeface="Calibri"/>
                <a:cs typeface="Calibri"/>
                <a:sym typeface="Calibri"/>
              </a:rPr>
            </a:br>
            <a:r>
              <a:rPr lang="de-DE" sz="1800">
                <a:solidFill>
                  <a:schemeClr val="lt1"/>
                </a:solidFill>
                <a:latin typeface="Calibri"/>
                <a:ea typeface="Calibri"/>
                <a:cs typeface="Calibri"/>
                <a:sym typeface="Calibri"/>
              </a:rPr>
              <a:t>SAPUI5-Entwicklung</a:t>
            </a:r>
            <a:endParaRPr sz="1800">
              <a:solidFill>
                <a:schemeClr val="lt1"/>
              </a:solidFill>
              <a:latin typeface="Calibri"/>
              <a:ea typeface="Calibri"/>
              <a:cs typeface="Calibri"/>
              <a:sym typeface="Calibri"/>
            </a:endParaRPr>
          </a:p>
        </p:txBody>
      </p:sp>
      <p:sp>
        <p:nvSpPr>
          <p:cNvPr id="331" name="Google Shape;331;p28"/>
          <p:cNvSpPr/>
          <p:nvPr/>
        </p:nvSpPr>
        <p:spPr>
          <a:xfrm>
            <a:off x="434147" y="4385148"/>
            <a:ext cx="2177783" cy="813163"/>
          </a:xfrm>
          <a:prstGeom prst="rect">
            <a:avLst/>
          </a:prstGeom>
          <a:solidFill>
            <a:schemeClr val="accent3"/>
          </a:solidFill>
          <a:ln>
            <a:noFill/>
          </a:ln>
        </p:spPr>
        <p:txBody>
          <a:bodyPr spcFirstLastPara="1" wrap="square" lIns="144000" tIns="144000" rIns="144000" bIns="144000" anchor="ctr" anchorCtr="0">
            <a:noAutofit/>
          </a:bodyPr>
          <a:lstStyle/>
          <a:p>
            <a:pPr marL="342900" marR="0" lvl="0" indent="-342900" algn="l" rtl="0">
              <a:spcBef>
                <a:spcPts val="0"/>
              </a:spcBef>
              <a:spcAft>
                <a:spcPts val="0"/>
              </a:spcAft>
              <a:buClr>
                <a:schemeClr val="lt1"/>
              </a:buClr>
              <a:buSzPts val="1800"/>
              <a:buFont typeface="Calibri"/>
              <a:buChar char="+"/>
            </a:pPr>
            <a:r>
              <a:rPr lang="de-DE" sz="1800">
                <a:solidFill>
                  <a:schemeClr val="lt1"/>
                </a:solidFill>
                <a:latin typeface="Calibri"/>
                <a:ea typeface="Calibri"/>
                <a:cs typeface="Calibri"/>
                <a:sym typeface="Calibri"/>
              </a:rPr>
              <a:t>Vordefinierte Tests</a:t>
            </a:r>
            <a:endParaRPr sz="1800">
              <a:solidFill>
                <a:schemeClr val="lt1"/>
              </a:solidFill>
              <a:latin typeface="Calibri"/>
              <a:ea typeface="Calibri"/>
              <a:cs typeface="Calibri"/>
              <a:sym typeface="Calibri"/>
            </a:endParaRPr>
          </a:p>
        </p:txBody>
      </p:sp>
      <p:sp>
        <p:nvSpPr>
          <p:cNvPr id="332" name="Google Shape;332;p28"/>
          <p:cNvSpPr/>
          <p:nvPr/>
        </p:nvSpPr>
        <p:spPr>
          <a:xfrm>
            <a:off x="4321928" y="5400452"/>
            <a:ext cx="3492217" cy="1030166"/>
          </a:xfrm>
          <a:prstGeom prst="rect">
            <a:avLst/>
          </a:prstGeom>
          <a:solidFill>
            <a:schemeClr val="accent3"/>
          </a:solidFill>
          <a:ln>
            <a:noFill/>
          </a:ln>
        </p:spPr>
        <p:txBody>
          <a:bodyPr spcFirstLastPara="1" wrap="square" lIns="144000" tIns="144000" rIns="144000" bIns="144000" anchor="ctr" anchorCtr="0">
            <a:noAutofit/>
          </a:bodyPr>
          <a:lstStyle/>
          <a:p>
            <a:pPr marL="342900" marR="0" lvl="0" indent="-342900" algn="l" rtl="0">
              <a:spcBef>
                <a:spcPts val="0"/>
              </a:spcBef>
              <a:spcAft>
                <a:spcPts val="0"/>
              </a:spcAft>
              <a:buClr>
                <a:schemeClr val="lt1"/>
              </a:buClr>
              <a:buSzPts val="1800"/>
              <a:buFont typeface="Calibri"/>
              <a:buChar char="+"/>
            </a:pPr>
            <a:r>
              <a:rPr lang="de-DE" sz="1800">
                <a:solidFill>
                  <a:schemeClr val="lt1"/>
                </a:solidFill>
                <a:latin typeface="Calibri"/>
                <a:ea typeface="Calibri"/>
                <a:cs typeface="Calibri"/>
                <a:sym typeface="Calibri"/>
              </a:rPr>
              <a:t>Versionsverwaltung mit Git</a:t>
            </a:r>
            <a:endParaRPr sz="1800">
              <a:solidFill>
                <a:schemeClr val="lt1"/>
              </a:solidFill>
              <a:latin typeface="Calibri"/>
              <a:ea typeface="Calibri"/>
              <a:cs typeface="Calibri"/>
              <a:sym typeface="Calibri"/>
            </a:endParaRPr>
          </a:p>
        </p:txBody>
      </p:sp>
      <p:pic>
        <p:nvPicPr>
          <p:cNvPr id="333" name="Google Shape;333;p28"/>
          <p:cNvPicPr preferRelativeResize="0"/>
          <p:nvPr/>
        </p:nvPicPr>
        <p:blipFill rotWithShape="1">
          <a:blip r:embed="rId4">
            <a:alphaModFix/>
          </a:blip>
          <a:srcRect/>
          <a:stretch/>
        </p:blipFill>
        <p:spPr>
          <a:xfrm>
            <a:off x="665923" y="1327765"/>
            <a:ext cx="1752072" cy="175207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29"/>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339" name="Google Shape;339;p29"/>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340" name="Google Shape;340;p29"/>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24</a:t>
            </a:fld>
            <a:endParaRPr sz="800">
              <a:solidFill>
                <a:srgbClr val="686868"/>
              </a:solidFill>
              <a:latin typeface="Calibri"/>
              <a:ea typeface="Calibri"/>
              <a:cs typeface="Calibri"/>
              <a:sym typeface="Calibri"/>
            </a:endParaRPr>
          </a:p>
        </p:txBody>
      </p:sp>
      <p:sp>
        <p:nvSpPr>
          <p:cNvPr id="341" name="Google Shape;341;p29"/>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Evaluierung</a:t>
            </a:r>
            <a:endParaRPr sz="3200" b="0" i="0" u="none" strike="noStrike" cap="none">
              <a:solidFill>
                <a:schemeClr val="accent1"/>
              </a:solidFill>
              <a:latin typeface="Calibri"/>
              <a:ea typeface="Calibri"/>
              <a:cs typeface="Calibri"/>
              <a:sym typeface="Calibri"/>
            </a:endParaRPr>
          </a:p>
        </p:txBody>
      </p:sp>
      <p:sp>
        <p:nvSpPr>
          <p:cNvPr id="342" name="Google Shape;342;p29"/>
          <p:cNvSpPr/>
          <p:nvPr/>
        </p:nvSpPr>
        <p:spPr>
          <a:xfrm>
            <a:off x="3218306" y="2597080"/>
            <a:ext cx="5437633" cy="2770447"/>
          </a:xfrm>
          <a:prstGeom prst="rect">
            <a:avLst/>
          </a:prstGeom>
          <a:solidFill>
            <a:schemeClr val="accent1"/>
          </a:solidFill>
          <a:ln>
            <a:noFill/>
          </a:ln>
        </p:spPr>
        <p:txBody>
          <a:bodyPr spcFirstLastPara="1" wrap="square" lIns="144000" tIns="144000" rIns="144000" bIns="144000" anchor="t" anchorCtr="0">
            <a:noAutofit/>
          </a:bodyPr>
          <a:lstStyle/>
          <a:p>
            <a:pPr marL="342900" marR="0" lvl="0" indent="-342900" algn="l" rtl="0">
              <a:spcBef>
                <a:spcPts val="0"/>
              </a:spcBef>
              <a:spcAft>
                <a:spcPts val="0"/>
              </a:spcAft>
              <a:buClr>
                <a:schemeClr val="lt1"/>
              </a:buClr>
              <a:buSzPts val="2000"/>
              <a:buFont typeface="Calibri"/>
              <a:buChar char="+"/>
            </a:pPr>
            <a:r>
              <a:rPr lang="de-DE" sz="2000">
                <a:solidFill>
                  <a:schemeClr val="lt1"/>
                </a:solidFill>
                <a:latin typeface="Calibri"/>
                <a:ea typeface="Calibri"/>
                <a:cs typeface="Calibri"/>
                <a:sym typeface="Calibri"/>
              </a:rPr>
              <a:t>Verbindungen zwischen On-Premise und Cloud-Systemen</a:t>
            </a:r>
            <a:endParaRPr/>
          </a:p>
          <a:p>
            <a:pPr marL="342900" marR="0" lvl="0" indent="-342900" algn="l" rtl="0">
              <a:spcBef>
                <a:spcPts val="0"/>
              </a:spcBef>
              <a:spcAft>
                <a:spcPts val="0"/>
              </a:spcAft>
              <a:buClr>
                <a:schemeClr val="lt1"/>
              </a:buClr>
              <a:buSzPts val="2000"/>
              <a:buFont typeface="Calibri"/>
              <a:buChar char="+"/>
            </a:pPr>
            <a:r>
              <a:rPr lang="de-DE" sz="2000">
                <a:solidFill>
                  <a:schemeClr val="lt1"/>
                </a:solidFill>
                <a:latin typeface="Calibri"/>
                <a:ea typeface="Calibri"/>
                <a:cs typeface="Calibri"/>
                <a:sym typeface="Calibri"/>
              </a:rPr>
              <a:t>Verschiedene Protokolle (RFC, LDAP, HTTP…)</a:t>
            </a:r>
            <a:endParaRPr/>
          </a:p>
          <a:p>
            <a:pPr marL="342900" marR="0" lvl="0" indent="-342900" algn="l" rtl="0">
              <a:spcBef>
                <a:spcPts val="0"/>
              </a:spcBef>
              <a:spcAft>
                <a:spcPts val="0"/>
              </a:spcAft>
              <a:buClr>
                <a:schemeClr val="lt1"/>
              </a:buClr>
              <a:buSzPts val="2000"/>
              <a:buFont typeface="Calibri"/>
              <a:buChar char="+"/>
            </a:pPr>
            <a:r>
              <a:rPr lang="de-DE" sz="2000">
                <a:solidFill>
                  <a:schemeClr val="lt1"/>
                </a:solidFill>
                <a:latin typeface="Calibri"/>
                <a:ea typeface="Calibri"/>
                <a:cs typeface="Calibri"/>
                <a:sym typeface="Calibri"/>
              </a:rPr>
              <a:t>Kostenlos</a:t>
            </a:r>
            <a:endParaRPr/>
          </a:p>
          <a:p>
            <a:pPr marL="342900" marR="0" lvl="0" indent="-342900" algn="l" rtl="0">
              <a:spcBef>
                <a:spcPts val="0"/>
              </a:spcBef>
              <a:spcAft>
                <a:spcPts val="0"/>
              </a:spcAft>
              <a:buClr>
                <a:schemeClr val="lt1"/>
              </a:buClr>
              <a:buSzPts val="2000"/>
              <a:buFont typeface="Calibri"/>
              <a:buChar char="+"/>
            </a:pPr>
            <a:r>
              <a:rPr lang="de-DE" sz="2000">
                <a:solidFill>
                  <a:schemeClr val="lt1"/>
                </a:solidFill>
                <a:latin typeface="Calibri"/>
                <a:ea typeface="Calibri"/>
                <a:cs typeface="Calibri"/>
                <a:sym typeface="Calibri"/>
              </a:rPr>
              <a:t>Installierbare und portable Version</a:t>
            </a:r>
            <a:endParaRPr/>
          </a:p>
          <a:p>
            <a:pPr marL="342900" marR="0" lvl="0" indent="-342900" algn="l" rtl="0">
              <a:spcBef>
                <a:spcPts val="0"/>
              </a:spcBef>
              <a:spcAft>
                <a:spcPts val="0"/>
              </a:spcAft>
              <a:buClr>
                <a:schemeClr val="lt1"/>
              </a:buClr>
              <a:buSzPts val="2000"/>
              <a:buFont typeface="Calibri"/>
              <a:buChar char="+"/>
            </a:pPr>
            <a:r>
              <a:rPr lang="de-DE" sz="2000">
                <a:solidFill>
                  <a:schemeClr val="lt1"/>
                </a:solidFill>
                <a:latin typeface="Calibri"/>
                <a:ea typeface="Calibri"/>
                <a:cs typeface="Calibri"/>
                <a:sym typeface="Calibri"/>
              </a:rPr>
              <a:t>SSL-verschlüsselte Verbindung</a:t>
            </a:r>
            <a:endParaRPr/>
          </a:p>
          <a:p>
            <a:pPr marL="342900" marR="0" lvl="0" indent="-342900" algn="l" rtl="0">
              <a:spcBef>
                <a:spcPts val="0"/>
              </a:spcBef>
              <a:spcAft>
                <a:spcPts val="0"/>
              </a:spcAft>
              <a:buClr>
                <a:schemeClr val="lt1"/>
              </a:buClr>
              <a:buSzPts val="2000"/>
              <a:buFont typeface="Calibri"/>
              <a:buChar char="+"/>
            </a:pPr>
            <a:r>
              <a:rPr lang="de-DE" sz="2000">
                <a:solidFill>
                  <a:schemeClr val="lt1"/>
                </a:solidFill>
                <a:latin typeface="Calibri"/>
                <a:ea typeface="Calibri"/>
                <a:cs typeface="Calibri"/>
                <a:sym typeface="Calibri"/>
              </a:rPr>
              <a:t>Hochverfügbarkeitsmodus</a:t>
            </a:r>
            <a:endParaRPr/>
          </a:p>
          <a:p>
            <a:pPr marL="342900" marR="0" lvl="0" indent="-215900" algn="l" rtl="0">
              <a:spcBef>
                <a:spcPts val="0"/>
              </a:spcBef>
              <a:spcAft>
                <a:spcPts val="0"/>
              </a:spcAft>
              <a:buClr>
                <a:schemeClr val="dk1"/>
              </a:buClr>
              <a:buSzPts val="2000"/>
              <a:buFont typeface="Calibri"/>
              <a:buNone/>
            </a:pPr>
            <a:endParaRPr sz="2000">
              <a:solidFill>
                <a:schemeClr val="lt1"/>
              </a:solidFill>
              <a:latin typeface="Calibri"/>
              <a:ea typeface="Calibri"/>
              <a:cs typeface="Calibri"/>
              <a:sym typeface="Calibri"/>
            </a:endParaRPr>
          </a:p>
          <a:p>
            <a:pPr marL="342900" marR="0" lvl="0" indent="-215900" algn="l" rtl="0">
              <a:spcBef>
                <a:spcPts val="0"/>
              </a:spcBef>
              <a:spcAft>
                <a:spcPts val="0"/>
              </a:spcAft>
              <a:buClr>
                <a:schemeClr val="dk1"/>
              </a:buClr>
              <a:buSzPts val="2000"/>
              <a:buFont typeface="Calibri"/>
              <a:buNone/>
            </a:pPr>
            <a:endParaRPr sz="2000">
              <a:solidFill>
                <a:schemeClr val="lt1"/>
              </a:solidFill>
              <a:latin typeface="Calibri"/>
              <a:ea typeface="Calibri"/>
              <a:cs typeface="Calibri"/>
              <a:sym typeface="Calibri"/>
            </a:endParaRPr>
          </a:p>
        </p:txBody>
      </p:sp>
      <p:sp>
        <p:nvSpPr>
          <p:cNvPr id="343" name="Google Shape;343;p29"/>
          <p:cNvSpPr/>
          <p:nvPr/>
        </p:nvSpPr>
        <p:spPr>
          <a:xfrm>
            <a:off x="447674" y="1229498"/>
            <a:ext cx="3672000" cy="1428750"/>
          </a:xfrm>
          <a:prstGeom prst="rect">
            <a:avLst/>
          </a:prstGeom>
          <a:solidFill>
            <a:schemeClr val="accent4"/>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500" b="1">
                <a:solidFill>
                  <a:schemeClr val="lt1"/>
                </a:solidFill>
                <a:latin typeface="Calibri"/>
                <a:ea typeface="Calibri"/>
                <a:cs typeface="Calibri"/>
                <a:sym typeface="Calibri"/>
              </a:rPr>
              <a:t>SAP Cloud Connector</a:t>
            </a:r>
            <a:endParaRPr sz="2500" b="1">
              <a:solidFill>
                <a:schemeClr val="lt1"/>
              </a:solidFill>
              <a:latin typeface="Calibri"/>
              <a:ea typeface="Calibri"/>
              <a:cs typeface="Calibri"/>
              <a:sym typeface="Calibri"/>
            </a:endParaRPr>
          </a:p>
        </p:txBody>
      </p:sp>
      <p:sp>
        <p:nvSpPr>
          <p:cNvPr id="344" name="Google Shape;344;p29"/>
          <p:cNvSpPr/>
          <p:nvPr/>
        </p:nvSpPr>
        <p:spPr>
          <a:xfrm>
            <a:off x="7792515" y="5265801"/>
            <a:ext cx="3672000" cy="924687"/>
          </a:xfrm>
          <a:prstGeom prst="rect">
            <a:avLst/>
          </a:prstGeom>
          <a:solidFill>
            <a:srgbClr val="D3D2D8"/>
          </a:solidFill>
          <a:ln>
            <a:noFill/>
          </a:ln>
        </p:spPr>
        <p:txBody>
          <a:bodyPr spcFirstLastPara="1" wrap="square" lIns="144000" tIns="144000" rIns="144000" bIns="144000" anchor="t" anchorCtr="0">
            <a:noAutofit/>
          </a:bodyPr>
          <a:lstStyle/>
          <a:p>
            <a:pPr marL="342900" marR="0" lvl="0" indent="-342900" algn="l" rtl="0">
              <a:spcBef>
                <a:spcPts val="0"/>
              </a:spcBef>
              <a:spcAft>
                <a:spcPts val="0"/>
              </a:spcAft>
              <a:buClr>
                <a:schemeClr val="accent1"/>
              </a:buClr>
              <a:buSzPts val="2000"/>
              <a:buFont typeface="Calibri"/>
              <a:buChar char="-"/>
            </a:pPr>
            <a:r>
              <a:rPr lang="de-DE" sz="2000">
                <a:solidFill>
                  <a:schemeClr val="accent1"/>
                </a:solidFill>
                <a:latin typeface="Calibri"/>
                <a:ea typeface="Calibri"/>
                <a:cs typeface="Calibri"/>
                <a:sym typeface="Calibri"/>
              </a:rPr>
              <a:t>Technische Probleme mit installierbarer Version</a:t>
            </a:r>
            <a:endParaRPr/>
          </a:p>
          <a:p>
            <a:pPr marL="342900" marR="0" lvl="0" indent="-215900" algn="l" rtl="0">
              <a:spcBef>
                <a:spcPts val="0"/>
              </a:spcBef>
              <a:spcAft>
                <a:spcPts val="0"/>
              </a:spcAft>
              <a:buClr>
                <a:schemeClr val="dk1"/>
              </a:buClr>
              <a:buSzPts val="2000"/>
              <a:buFont typeface="Calibri"/>
              <a:buNone/>
            </a:pPr>
            <a:endParaRPr sz="2000">
              <a:solidFill>
                <a:schemeClr val="accent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30"/>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350" name="Google Shape;350;p30"/>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351" name="Google Shape;351;p30"/>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25</a:t>
            </a:fld>
            <a:endParaRPr sz="800">
              <a:solidFill>
                <a:srgbClr val="686868"/>
              </a:solidFill>
              <a:latin typeface="Calibri"/>
              <a:ea typeface="Calibri"/>
              <a:cs typeface="Calibri"/>
              <a:sym typeface="Calibri"/>
            </a:endParaRPr>
          </a:p>
        </p:txBody>
      </p:sp>
      <p:sp>
        <p:nvSpPr>
          <p:cNvPr id="352" name="Google Shape;352;p30"/>
          <p:cNvSpPr txBox="1">
            <a:spLocks noGrp="1"/>
          </p:cNvSpPr>
          <p:nvPr>
            <p:ph type="body" idx="1"/>
          </p:nvPr>
        </p:nvSpPr>
        <p:spPr>
          <a:xfrm>
            <a:off x="634336" y="1260000"/>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UMFANG DER TESTVERSION</a:t>
            </a:r>
            <a:endParaRPr sz="1800" b="1" i="0" u="none" strike="noStrike" cap="none">
              <a:solidFill>
                <a:schemeClr val="lt1"/>
              </a:solidFill>
              <a:latin typeface="Calibri"/>
              <a:ea typeface="Calibri"/>
              <a:cs typeface="Calibri"/>
              <a:sym typeface="Calibri"/>
            </a:endParaRPr>
          </a:p>
        </p:txBody>
      </p:sp>
      <p:sp>
        <p:nvSpPr>
          <p:cNvPr id="353" name="Google Shape;353;p30"/>
          <p:cNvSpPr txBox="1">
            <a:spLocks noGrp="1"/>
          </p:cNvSpPr>
          <p:nvPr>
            <p:ph type="body" idx="2"/>
          </p:nvPr>
        </p:nvSpPr>
        <p:spPr>
          <a:xfrm>
            <a:off x="2854348" y="1260000"/>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VERFÜGBARKEIT</a:t>
            </a:r>
            <a:endParaRPr/>
          </a:p>
          <a:p>
            <a:pPr marL="0" marR="0" lvl="1" indent="0" algn="ctr" rtl="0">
              <a:spcBef>
                <a:spcPts val="320"/>
              </a:spcBef>
              <a:spcAft>
                <a:spcPts val="0"/>
              </a:spcAft>
              <a:buClr>
                <a:schemeClr val="accent1"/>
              </a:buClr>
              <a:buSzPts val="1360"/>
              <a:buFont typeface="Noto Sans Symbols"/>
              <a:buNone/>
            </a:pPr>
            <a:endParaRPr sz="1600" b="0" i="0" u="none" strike="noStrike" cap="none">
              <a:solidFill>
                <a:schemeClr val="dk1"/>
              </a:solidFill>
              <a:latin typeface="Calibri"/>
              <a:ea typeface="Calibri"/>
              <a:cs typeface="Calibri"/>
              <a:sym typeface="Calibri"/>
            </a:endParaRPr>
          </a:p>
        </p:txBody>
      </p:sp>
      <p:sp>
        <p:nvSpPr>
          <p:cNvPr id="354" name="Google Shape;354;p30"/>
          <p:cNvSpPr txBox="1">
            <a:spLocks noGrp="1"/>
          </p:cNvSpPr>
          <p:nvPr>
            <p:ph type="body" idx="3"/>
          </p:nvPr>
        </p:nvSpPr>
        <p:spPr>
          <a:xfrm>
            <a:off x="5074360" y="1260000"/>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DIVERSE ZIELGRUPPEN</a:t>
            </a:r>
            <a:endParaRPr/>
          </a:p>
        </p:txBody>
      </p:sp>
      <p:sp>
        <p:nvSpPr>
          <p:cNvPr id="355" name="Google Shape;355;p30"/>
          <p:cNvSpPr txBox="1">
            <a:spLocks noGrp="1"/>
          </p:cNvSpPr>
          <p:nvPr>
            <p:ph type="body" idx="4"/>
          </p:nvPr>
        </p:nvSpPr>
        <p:spPr>
          <a:xfrm>
            <a:off x="7294372" y="1260000"/>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UNABHÄNGIG-</a:t>
            </a:r>
            <a:endParaRPr sz="1800" b="1" i="0" u="none" strike="noStrike" cap="none">
              <a:solidFill>
                <a:schemeClr val="accent1"/>
              </a:solidFill>
              <a:latin typeface="Calibri"/>
              <a:ea typeface="Calibri"/>
              <a:cs typeface="Calibri"/>
              <a:sym typeface="Calibri"/>
            </a:endParaRPr>
          </a:p>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KEIT</a:t>
            </a:r>
            <a:endParaRPr sz="1800" b="1" i="0" u="none" strike="noStrike" cap="none">
              <a:solidFill>
                <a:schemeClr val="accent1"/>
              </a:solidFill>
              <a:latin typeface="Calibri"/>
              <a:ea typeface="Calibri"/>
              <a:cs typeface="Calibri"/>
              <a:sym typeface="Calibri"/>
            </a:endParaRPr>
          </a:p>
        </p:txBody>
      </p:sp>
      <p:sp>
        <p:nvSpPr>
          <p:cNvPr id="356" name="Google Shape;356;p30"/>
          <p:cNvSpPr txBox="1">
            <a:spLocks noGrp="1"/>
          </p:cNvSpPr>
          <p:nvPr>
            <p:ph type="body" idx="5"/>
          </p:nvPr>
        </p:nvSpPr>
        <p:spPr>
          <a:xfrm>
            <a:off x="9514382" y="1260000"/>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SERVER-</a:t>
            </a:r>
            <a:endParaRPr sz="1800" b="1" i="0" u="none" strike="noStrike" cap="none">
              <a:solidFill>
                <a:schemeClr val="lt1"/>
              </a:solidFill>
              <a:latin typeface="Calibri"/>
              <a:ea typeface="Calibri"/>
              <a:cs typeface="Calibri"/>
              <a:sym typeface="Calibri"/>
            </a:endParaRPr>
          </a:p>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STANDORTE</a:t>
            </a:r>
            <a:endParaRPr sz="1800" b="1" i="0" u="none" strike="noStrike" cap="none">
              <a:solidFill>
                <a:schemeClr val="lt1"/>
              </a:solidFill>
              <a:latin typeface="Calibri"/>
              <a:ea typeface="Calibri"/>
              <a:cs typeface="Calibri"/>
              <a:sym typeface="Calibri"/>
            </a:endParaRPr>
          </a:p>
        </p:txBody>
      </p:sp>
      <p:sp>
        <p:nvSpPr>
          <p:cNvPr id="357" name="Google Shape;357;p30"/>
          <p:cNvSpPr txBox="1">
            <a:spLocks noGrp="1"/>
          </p:cNvSpPr>
          <p:nvPr>
            <p:ph type="body" idx="6"/>
          </p:nvPr>
        </p:nvSpPr>
        <p:spPr>
          <a:xfrm>
            <a:off x="634336" y="3833212"/>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SICHERHEIT</a:t>
            </a:r>
            <a:endParaRPr/>
          </a:p>
        </p:txBody>
      </p:sp>
      <p:sp>
        <p:nvSpPr>
          <p:cNvPr id="358" name="Google Shape;358;p30"/>
          <p:cNvSpPr txBox="1">
            <a:spLocks noGrp="1"/>
          </p:cNvSpPr>
          <p:nvPr>
            <p:ph type="body" idx="7"/>
          </p:nvPr>
        </p:nvSpPr>
        <p:spPr>
          <a:xfrm>
            <a:off x="2854348" y="3833212"/>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NUTZERERLEBNIS</a:t>
            </a:r>
            <a:endParaRPr/>
          </a:p>
        </p:txBody>
      </p:sp>
      <p:sp>
        <p:nvSpPr>
          <p:cNvPr id="359" name="Google Shape;359;p30"/>
          <p:cNvSpPr txBox="1">
            <a:spLocks noGrp="1"/>
          </p:cNvSpPr>
          <p:nvPr>
            <p:ph type="body" idx="8"/>
          </p:nvPr>
        </p:nvSpPr>
        <p:spPr>
          <a:xfrm>
            <a:off x="5074360" y="3833212"/>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EINSTIEG</a:t>
            </a:r>
            <a:endParaRPr/>
          </a:p>
        </p:txBody>
      </p:sp>
      <p:sp>
        <p:nvSpPr>
          <p:cNvPr id="360" name="Google Shape;360;p30"/>
          <p:cNvSpPr txBox="1">
            <a:spLocks noGrp="1"/>
          </p:cNvSpPr>
          <p:nvPr>
            <p:ph type="body" idx="9"/>
          </p:nvPr>
        </p:nvSpPr>
        <p:spPr>
          <a:xfrm>
            <a:off x="7294372" y="3833212"/>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BEZAHLMODELL</a:t>
            </a:r>
            <a:endParaRPr/>
          </a:p>
        </p:txBody>
      </p:sp>
      <p:sp>
        <p:nvSpPr>
          <p:cNvPr id="361" name="Google Shape;361;p30"/>
          <p:cNvSpPr txBox="1">
            <a:spLocks noGrp="1"/>
          </p:cNvSpPr>
          <p:nvPr>
            <p:ph type="body" idx="13"/>
          </p:nvPr>
        </p:nvSpPr>
        <p:spPr>
          <a:xfrm>
            <a:off x="9514382" y="3833212"/>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ctr" anchorCtr="0">
            <a:noAutofit/>
          </a:bodyPr>
          <a:lstStyle/>
          <a:p>
            <a:pPr marL="0" marR="0" lvl="0" indent="0" algn="ctr"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GESAMT</a:t>
            </a:r>
            <a:endParaRPr/>
          </a:p>
        </p:txBody>
      </p:sp>
      <p:sp>
        <p:nvSpPr>
          <p:cNvPr id="362" name="Google Shape;362;p30"/>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Evaluierung</a:t>
            </a:r>
            <a:endParaRPr sz="3200" b="0" i="0" u="none" strike="noStrike" cap="none">
              <a:solidFill>
                <a:schemeClr val="accent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366"/>
        <p:cNvGrpSpPr/>
        <p:nvPr/>
      </p:nvGrpSpPr>
      <p:grpSpPr>
        <a:xfrm>
          <a:off x="0" y="0"/>
          <a:ext cx="0" cy="0"/>
          <a:chOff x="0" y="0"/>
          <a:chExt cx="0" cy="0"/>
        </a:xfrm>
      </p:grpSpPr>
      <p:sp>
        <p:nvSpPr>
          <p:cNvPr id="367" name="Google Shape;367;p31"/>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368" name="Google Shape;368;p31"/>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369" name="Google Shape;369;p31"/>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26</a:t>
            </a:fld>
            <a:endParaRPr sz="800">
              <a:solidFill>
                <a:srgbClr val="686868"/>
              </a:solidFill>
              <a:latin typeface="Calibri"/>
              <a:ea typeface="Calibri"/>
              <a:cs typeface="Calibri"/>
              <a:sym typeface="Calibri"/>
            </a:endParaRPr>
          </a:p>
        </p:txBody>
      </p:sp>
      <p:sp>
        <p:nvSpPr>
          <p:cNvPr id="370" name="Google Shape;370;p31"/>
          <p:cNvSpPr txBox="1">
            <a:spLocks noGrp="1"/>
          </p:cNvSpPr>
          <p:nvPr>
            <p:ph type="body" idx="1"/>
          </p:nvPr>
        </p:nvSpPr>
        <p:spPr>
          <a:xfrm>
            <a:off x="634336" y="1260000"/>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GROẞER UMFANG DER TESTVERSION</a:t>
            </a:r>
            <a:endParaRPr sz="1800" b="1" i="0" u="none" strike="noStrike" cap="none">
              <a:solidFill>
                <a:schemeClr val="lt1"/>
              </a:solidFill>
              <a:latin typeface="Calibri"/>
              <a:ea typeface="Calibri"/>
              <a:cs typeface="Calibri"/>
              <a:sym typeface="Calibri"/>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lt1"/>
                </a:solidFill>
                <a:latin typeface="Calibri"/>
                <a:ea typeface="Calibri"/>
                <a:cs typeface="Calibri"/>
                <a:sym typeface="Calibri"/>
              </a:rPr>
              <a:t>40 Dienste in Neo-Umgebung, zeitlich unbegrenzt und kostenlos.</a:t>
            </a:r>
            <a:endParaRPr/>
          </a:p>
        </p:txBody>
      </p:sp>
      <p:sp>
        <p:nvSpPr>
          <p:cNvPr id="371" name="Google Shape;371;p31"/>
          <p:cNvSpPr txBox="1">
            <a:spLocks noGrp="1"/>
          </p:cNvSpPr>
          <p:nvPr>
            <p:ph type="body" idx="2"/>
          </p:nvPr>
        </p:nvSpPr>
        <p:spPr>
          <a:xfrm>
            <a:off x="2854348" y="1260000"/>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VERFÜGBARKEIT</a:t>
            </a:r>
            <a:endParaRPr/>
          </a:p>
          <a:p>
            <a:pPr marL="0" marR="0" lvl="1" indent="0" algn="l" rtl="0">
              <a:spcBef>
                <a:spcPts val="320"/>
              </a:spcBef>
              <a:spcAft>
                <a:spcPts val="0"/>
              </a:spcAft>
              <a:buClr>
                <a:schemeClr val="accent1"/>
              </a:buClr>
              <a:buSzPts val="1360"/>
              <a:buFont typeface="Noto Sans Symbols"/>
              <a:buNone/>
            </a:pPr>
            <a:endParaRPr sz="1600" b="0" i="0" u="none" strike="noStrike" cap="none">
              <a:solidFill>
                <a:schemeClr val="dk1"/>
              </a:solidFill>
              <a:latin typeface="Calibri"/>
              <a:ea typeface="Calibri"/>
              <a:cs typeface="Calibri"/>
              <a:sym typeface="Calibri"/>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Ausfälle möglich, aber transparent behandelt und schnell behoben.</a:t>
            </a:r>
            <a:endParaRPr sz="1600" b="0" i="0" u="none" strike="noStrike" cap="none">
              <a:solidFill>
                <a:schemeClr val="dk1"/>
              </a:solidFill>
              <a:latin typeface="Calibri"/>
              <a:ea typeface="Calibri"/>
              <a:cs typeface="Calibri"/>
              <a:sym typeface="Calibri"/>
            </a:endParaRPr>
          </a:p>
        </p:txBody>
      </p:sp>
      <p:sp>
        <p:nvSpPr>
          <p:cNvPr id="372" name="Google Shape;372;p31"/>
          <p:cNvSpPr txBox="1">
            <a:spLocks noGrp="1"/>
          </p:cNvSpPr>
          <p:nvPr>
            <p:ph type="body" idx="3"/>
          </p:nvPr>
        </p:nvSpPr>
        <p:spPr>
          <a:xfrm>
            <a:off x="5074360" y="1260000"/>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DIVERSE ZIELGRUPPEN</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lt1"/>
                </a:solidFill>
                <a:latin typeface="Calibri"/>
                <a:ea typeface="Calibri"/>
                <a:cs typeface="Calibri"/>
                <a:sym typeface="Calibri"/>
              </a:rPr>
              <a:t>SAP-Kunden und Entwickler aus SAP-fremdem Umfeld.</a:t>
            </a:r>
            <a:endParaRPr sz="1600" b="0" i="0" u="none" strike="noStrike" cap="none">
              <a:solidFill>
                <a:schemeClr val="lt1"/>
              </a:solidFill>
              <a:latin typeface="Calibri"/>
              <a:ea typeface="Calibri"/>
              <a:cs typeface="Calibri"/>
              <a:sym typeface="Calibri"/>
            </a:endParaRPr>
          </a:p>
        </p:txBody>
      </p:sp>
      <p:sp>
        <p:nvSpPr>
          <p:cNvPr id="373" name="Google Shape;373;p31"/>
          <p:cNvSpPr txBox="1">
            <a:spLocks noGrp="1"/>
          </p:cNvSpPr>
          <p:nvPr>
            <p:ph type="body" idx="4"/>
          </p:nvPr>
        </p:nvSpPr>
        <p:spPr>
          <a:xfrm>
            <a:off x="7294372" y="1260000"/>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UNABHÄNGIG-KEIT</a:t>
            </a:r>
            <a:endParaRPr sz="1800" b="1" i="0" u="none" strike="noStrike" cap="none">
              <a:solidFill>
                <a:schemeClr val="accent1"/>
              </a:solidFill>
              <a:latin typeface="Calibri"/>
              <a:ea typeface="Calibri"/>
              <a:cs typeface="Calibri"/>
              <a:sym typeface="Calibri"/>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Die SAP Cloud Platform kann unabhängig von anderen SAP Produkten genutzt werden.</a:t>
            </a:r>
            <a:endParaRPr sz="1600" b="0" i="0" u="none" strike="noStrike" cap="none">
              <a:solidFill>
                <a:schemeClr val="dk1"/>
              </a:solidFill>
              <a:latin typeface="Calibri"/>
              <a:ea typeface="Calibri"/>
              <a:cs typeface="Calibri"/>
              <a:sym typeface="Calibri"/>
            </a:endParaRPr>
          </a:p>
        </p:txBody>
      </p:sp>
      <p:sp>
        <p:nvSpPr>
          <p:cNvPr id="374" name="Google Shape;374;p31"/>
          <p:cNvSpPr txBox="1">
            <a:spLocks noGrp="1"/>
          </p:cNvSpPr>
          <p:nvPr>
            <p:ph type="body" idx="5"/>
          </p:nvPr>
        </p:nvSpPr>
        <p:spPr>
          <a:xfrm>
            <a:off x="9514382" y="1260000"/>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SERVER-STANDORTE</a:t>
            </a:r>
            <a:endParaRPr sz="1800" b="1" i="0" u="none" strike="noStrike" cap="none">
              <a:solidFill>
                <a:schemeClr val="lt1"/>
              </a:solidFill>
              <a:latin typeface="Calibri"/>
              <a:ea typeface="Calibri"/>
              <a:cs typeface="Calibri"/>
              <a:sym typeface="Calibri"/>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lt1"/>
                </a:solidFill>
                <a:latin typeface="Calibri"/>
                <a:ea typeface="Calibri"/>
                <a:cs typeface="Calibri"/>
                <a:sym typeface="Calibri"/>
              </a:rPr>
              <a:t>Verringert Latenzzeiten und verbessert Datenschutz.</a:t>
            </a:r>
            <a:endParaRPr sz="1600" b="0" i="0" u="none" strike="noStrike" cap="none">
              <a:solidFill>
                <a:schemeClr val="lt1"/>
              </a:solidFill>
              <a:latin typeface="Calibri"/>
              <a:ea typeface="Calibri"/>
              <a:cs typeface="Calibri"/>
              <a:sym typeface="Calibri"/>
            </a:endParaRPr>
          </a:p>
        </p:txBody>
      </p:sp>
      <p:sp>
        <p:nvSpPr>
          <p:cNvPr id="375" name="Google Shape;375;p31"/>
          <p:cNvSpPr txBox="1">
            <a:spLocks noGrp="1"/>
          </p:cNvSpPr>
          <p:nvPr>
            <p:ph type="body" idx="6"/>
          </p:nvPr>
        </p:nvSpPr>
        <p:spPr>
          <a:xfrm>
            <a:off x="634336" y="3833212"/>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SICHERHEIT</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Moderne Technologien, Identitätsanbieter, umfangreiche Nutzer- und Rollenverwaltung.</a:t>
            </a:r>
            <a:endParaRPr sz="1600" b="0" i="0" u="none" strike="noStrike" cap="none">
              <a:solidFill>
                <a:schemeClr val="dk1"/>
              </a:solidFill>
              <a:latin typeface="Calibri"/>
              <a:ea typeface="Calibri"/>
              <a:cs typeface="Calibri"/>
              <a:sym typeface="Calibri"/>
            </a:endParaRPr>
          </a:p>
        </p:txBody>
      </p:sp>
      <p:sp>
        <p:nvSpPr>
          <p:cNvPr id="376" name="Google Shape;376;p31"/>
          <p:cNvSpPr txBox="1">
            <a:spLocks noGrp="1"/>
          </p:cNvSpPr>
          <p:nvPr>
            <p:ph type="body" idx="7"/>
          </p:nvPr>
        </p:nvSpPr>
        <p:spPr>
          <a:xfrm>
            <a:off x="2854348" y="3833212"/>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NUTZERERLEBNIS</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lt1"/>
                </a:solidFill>
                <a:latin typeface="Calibri"/>
                <a:ea typeface="Calibri"/>
                <a:cs typeface="Calibri"/>
                <a:sym typeface="Calibri"/>
              </a:rPr>
              <a:t>Einheitliche Oberflächen, übersichtlich sortiert.</a:t>
            </a:r>
            <a:endParaRPr sz="1600" b="0" i="0" u="none" strike="noStrike" cap="none">
              <a:solidFill>
                <a:schemeClr val="lt1"/>
              </a:solidFill>
              <a:latin typeface="Calibri"/>
              <a:ea typeface="Calibri"/>
              <a:cs typeface="Calibri"/>
              <a:sym typeface="Calibri"/>
            </a:endParaRPr>
          </a:p>
        </p:txBody>
      </p:sp>
      <p:sp>
        <p:nvSpPr>
          <p:cNvPr id="377" name="Google Shape;377;p31"/>
          <p:cNvSpPr txBox="1">
            <a:spLocks noGrp="1"/>
          </p:cNvSpPr>
          <p:nvPr>
            <p:ph type="body" idx="8"/>
          </p:nvPr>
        </p:nvSpPr>
        <p:spPr>
          <a:xfrm>
            <a:off x="5074360" y="3833212"/>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EINSTIEG</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Zahlreiche Tutorials und Blogs im Internet vereinfachen die Einarbeitung in die SAP Cloud Platform.</a:t>
            </a:r>
            <a:endParaRPr sz="1600" b="0" i="0" u="none" strike="noStrike" cap="none">
              <a:solidFill>
                <a:schemeClr val="dk1"/>
              </a:solidFill>
              <a:latin typeface="Calibri"/>
              <a:ea typeface="Calibri"/>
              <a:cs typeface="Calibri"/>
              <a:sym typeface="Calibri"/>
            </a:endParaRPr>
          </a:p>
        </p:txBody>
      </p:sp>
      <p:sp>
        <p:nvSpPr>
          <p:cNvPr id="378" name="Google Shape;378;p31"/>
          <p:cNvSpPr txBox="1">
            <a:spLocks noGrp="1"/>
          </p:cNvSpPr>
          <p:nvPr>
            <p:ph type="body" idx="9"/>
          </p:nvPr>
        </p:nvSpPr>
        <p:spPr>
          <a:xfrm>
            <a:off x="7294372" y="3833212"/>
            <a:ext cx="2032302" cy="2321400"/>
          </a:xfrm>
          <a:prstGeom prst="rect">
            <a:avLst/>
          </a:prstGeom>
          <a:solidFill>
            <a:schemeClr val="accent3"/>
          </a:solidFill>
          <a:ln w="25400" cap="flat" cmpd="sng">
            <a:solidFill>
              <a:srgbClr val="001C35"/>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lt1"/>
                </a:solidFill>
                <a:latin typeface="Calibri"/>
                <a:ea typeface="Calibri"/>
                <a:cs typeface="Calibri"/>
                <a:sym typeface="Calibri"/>
              </a:rPr>
              <a:t>BEZAHLMODELL</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lt1"/>
                </a:solidFill>
                <a:latin typeface="Calibri"/>
                <a:ea typeface="Calibri"/>
                <a:cs typeface="Calibri"/>
                <a:sym typeface="Calibri"/>
              </a:rPr>
              <a:t>Umfangreich und vielfältig konfigurierbar, dadurch unübersichtlich und scheinbar kompliziert.</a:t>
            </a:r>
            <a:endParaRPr sz="1600" b="0" i="0" u="none" strike="noStrike" cap="none">
              <a:solidFill>
                <a:schemeClr val="lt1"/>
              </a:solidFill>
              <a:latin typeface="Calibri"/>
              <a:ea typeface="Calibri"/>
              <a:cs typeface="Calibri"/>
              <a:sym typeface="Calibri"/>
            </a:endParaRPr>
          </a:p>
        </p:txBody>
      </p:sp>
      <p:sp>
        <p:nvSpPr>
          <p:cNvPr id="379" name="Google Shape;379;p31"/>
          <p:cNvSpPr txBox="1">
            <a:spLocks noGrp="1"/>
          </p:cNvSpPr>
          <p:nvPr>
            <p:ph type="body" idx="13"/>
          </p:nvPr>
        </p:nvSpPr>
        <p:spPr>
          <a:xfrm>
            <a:off x="9514382" y="3833212"/>
            <a:ext cx="2032302" cy="2321400"/>
          </a:xfrm>
          <a:prstGeom prst="rect">
            <a:avLst/>
          </a:prstGeom>
          <a:solidFill>
            <a:srgbClr val="D3D2D8"/>
          </a:solid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GESAMT</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SAP Cloud Platform hält ihre Versprechen und ermöglicht schnellen Einstieg für Nutzer mit wenig Erfahrung in Webentwicklung.</a:t>
            </a:r>
            <a:endParaRPr sz="1600" b="0" i="0" u="none" strike="noStrike" cap="none">
              <a:solidFill>
                <a:schemeClr val="dk1"/>
              </a:solidFill>
              <a:latin typeface="Calibri"/>
              <a:ea typeface="Calibri"/>
              <a:cs typeface="Calibri"/>
              <a:sym typeface="Calibri"/>
            </a:endParaRPr>
          </a:p>
        </p:txBody>
      </p:sp>
      <p:sp>
        <p:nvSpPr>
          <p:cNvPr id="380" name="Google Shape;380;p31"/>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Evaluierung</a:t>
            </a:r>
            <a:endParaRPr sz="3200" b="0" i="0" u="none" strike="noStrike" cap="none">
              <a:solidFill>
                <a:schemeClr val="accen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2"/>
          <p:cNvSpPr txBox="1">
            <a:spLocks noGrp="1"/>
          </p:cNvSpPr>
          <p:nvPr>
            <p:ph type="dt" idx="10"/>
          </p:nvPr>
        </p:nvSpPr>
        <p:spPr>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386" name="Google Shape;386;p32"/>
          <p:cNvSpPr txBox="1">
            <a:spLocks noGrp="1"/>
          </p:cNvSpPr>
          <p:nvPr>
            <p:ph type="ftr" idx="11"/>
          </p:nvPr>
        </p:nvSpPr>
        <p:spPr>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387" name="Google Shape;387;p32"/>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27</a:t>
            </a:fld>
            <a:endParaRPr sz="800">
              <a:solidFill>
                <a:srgbClr val="686868"/>
              </a:solidFill>
              <a:latin typeface="Calibri"/>
              <a:ea typeface="Calibri"/>
              <a:cs typeface="Calibri"/>
              <a:sym typeface="Calibri"/>
            </a:endParaRPr>
          </a:p>
        </p:txBody>
      </p:sp>
      <p:sp>
        <p:nvSpPr>
          <p:cNvPr id="388" name="Google Shape;388;p32"/>
          <p:cNvSpPr txBox="1">
            <a:spLocks noGrp="1"/>
          </p:cNvSpPr>
          <p:nvPr>
            <p:ph type="body" idx="1"/>
          </p:nvPr>
        </p:nvSpPr>
        <p:spPr>
          <a:xfrm>
            <a:off x="629999" y="1666397"/>
            <a:ext cx="10915199" cy="4660512"/>
          </a:xfrm>
          <a:prstGeom prst="rect">
            <a:avLst/>
          </a:prstGeom>
          <a:noFill/>
          <a:ln>
            <a:noFill/>
          </a:ln>
        </p:spPr>
        <p:txBody>
          <a:bodyPr spcFirstLastPara="1" wrap="square" lIns="0" tIns="0" rIns="0" bIns="0" anchor="t" anchorCtr="0">
            <a:noAutofit/>
          </a:bodyPr>
          <a:lstStyle/>
          <a:p>
            <a:pPr marL="342900" indent="-342900">
              <a:spcBef>
                <a:spcPts val="0"/>
              </a:spcBef>
              <a:buFont typeface="Arial" panose="020B0604020202020204" pitchFamily="34" charset="0"/>
              <a:buChar char="•"/>
            </a:pPr>
            <a:r>
              <a:rPr lang="de-DE" sz="2400" b="0" i="0" u="none" strike="noStrike" cap="none" dirty="0">
                <a:solidFill>
                  <a:schemeClr val="dk1"/>
                </a:solidFill>
                <a:sym typeface="Calibri"/>
              </a:rPr>
              <a:t>Evaluierung anhand eines Beispiels</a:t>
            </a:r>
            <a:endParaRPr sz="2400" dirty="0"/>
          </a:p>
          <a:p>
            <a:pPr marL="342900" marR="0" lvl="0" indent="-342900" algn="l" rtl="0">
              <a:spcBef>
                <a:spcPts val="400"/>
              </a:spcBef>
              <a:spcAft>
                <a:spcPts val="0"/>
              </a:spcAft>
              <a:buClr>
                <a:schemeClr val="accent1"/>
              </a:buClr>
              <a:buSzPts val="1700"/>
              <a:buFont typeface="Arial" panose="020B0604020202020204" pitchFamily="34" charset="0"/>
              <a:buChar char="•"/>
            </a:pPr>
            <a:r>
              <a:rPr lang="de-DE" sz="2400" b="0" i="0" u="none" strike="noStrike" cap="none" dirty="0">
                <a:solidFill>
                  <a:schemeClr val="dk1"/>
                </a:solidFill>
                <a:sym typeface="Calibri"/>
              </a:rPr>
              <a:t>Machbarkeit konnte gezeigt werden</a:t>
            </a:r>
            <a:endParaRPr sz="2400" dirty="0"/>
          </a:p>
          <a:p>
            <a:pPr marL="342900" marR="0" lvl="0" indent="-342900" algn="l" rtl="0">
              <a:spcBef>
                <a:spcPts val="400"/>
              </a:spcBef>
              <a:spcAft>
                <a:spcPts val="0"/>
              </a:spcAft>
              <a:buClr>
                <a:schemeClr val="accent1"/>
              </a:buClr>
              <a:buSzPts val="1700"/>
              <a:buFont typeface="Arial" panose="020B0604020202020204" pitchFamily="34" charset="0"/>
              <a:buChar char="•"/>
            </a:pPr>
            <a:r>
              <a:rPr lang="de-DE" sz="2400" b="0" i="0" u="none" strike="noStrike" cap="none" dirty="0">
                <a:solidFill>
                  <a:schemeClr val="dk1"/>
                </a:solidFill>
                <a:sym typeface="Calibri"/>
              </a:rPr>
              <a:t>Mehrwert der Cloud </a:t>
            </a:r>
            <a:r>
              <a:rPr lang="de-DE" sz="2400" b="0" i="0" u="none" strike="noStrike" cap="none" dirty="0" err="1">
                <a:solidFill>
                  <a:schemeClr val="dk1"/>
                </a:solidFill>
                <a:sym typeface="Calibri"/>
              </a:rPr>
              <a:t>Platform</a:t>
            </a:r>
            <a:r>
              <a:rPr lang="de-DE" sz="2400" b="0" i="0" u="none" strike="noStrike" cap="none" dirty="0">
                <a:solidFill>
                  <a:schemeClr val="dk1"/>
                </a:solidFill>
                <a:sym typeface="Calibri"/>
              </a:rPr>
              <a:t> für gegebene </a:t>
            </a:r>
            <a:r>
              <a:rPr lang="de-DE" sz="2400" b="0" i="0" u="none" strike="noStrike" cap="none" dirty="0" smtClean="0">
                <a:solidFill>
                  <a:schemeClr val="dk1"/>
                </a:solidFill>
                <a:sym typeface="Calibri"/>
              </a:rPr>
              <a:t>Aufgabe</a:t>
            </a:r>
          </a:p>
          <a:p>
            <a:pPr marL="342900" marR="0" lvl="0" indent="-342900" algn="l" rtl="0">
              <a:spcBef>
                <a:spcPts val="400"/>
              </a:spcBef>
              <a:spcAft>
                <a:spcPts val="0"/>
              </a:spcAft>
              <a:buClr>
                <a:schemeClr val="accent1"/>
              </a:buClr>
              <a:buSzPts val="1700"/>
              <a:buFont typeface="Arial" panose="020B0604020202020204" pitchFamily="34" charset="0"/>
              <a:buChar char="•"/>
            </a:pPr>
            <a:endParaRPr lang="de-DE" sz="2400" dirty="0"/>
          </a:p>
          <a:p>
            <a:pPr marL="342900" marR="0" lvl="0" indent="-342900" algn="l" rtl="0">
              <a:spcBef>
                <a:spcPts val="400"/>
              </a:spcBef>
              <a:spcAft>
                <a:spcPts val="0"/>
              </a:spcAft>
              <a:buClr>
                <a:schemeClr val="accent1"/>
              </a:buClr>
              <a:buSzPts val="1700"/>
              <a:buFont typeface="Arial" panose="020B0604020202020204" pitchFamily="34" charset="0"/>
              <a:buChar char="•"/>
            </a:pPr>
            <a:endParaRPr lang="de-DE" sz="2400" dirty="0" smtClean="0"/>
          </a:p>
          <a:p>
            <a:pPr marL="342900" marR="0" lvl="0" indent="-342900" algn="l" rtl="0">
              <a:spcBef>
                <a:spcPts val="400"/>
              </a:spcBef>
              <a:spcAft>
                <a:spcPts val="0"/>
              </a:spcAft>
              <a:buClr>
                <a:schemeClr val="accent1"/>
              </a:buClr>
              <a:buSzPts val="1700"/>
              <a:buFont typeface="Arial" panose="020B0604020202020204" pitchFamily="34" charset="0"/>
              <a:buChar char="•"/>
            </a:pPr>
            <a:endParaRPr lang="de-DE" sz="2400" dirty="0"/>
          </a:p>
          <a:p>
            <a:pPr marL="342900" lvl="0" indent="-342900">
              <a:spcBef>
                <a:spcPts val="0"/>
              </a:spcBef>
              <a:buFont typeface="Arial" panose="020B0604020202020204" pitchFamily="34" charset="0"/>
              <a:buChar char="•"/>
            </a:pPr>
            <a:r>
              <a:rPr lang="de-DE" sz="2400" dirty="0"/>
              <a:t>SAP-Begrifflichkeiten</a:t>
            </a:r>
          </a:p>
          <a:p>
            <a:pPr marL="342900" lvl="0" indent="-342900">
              <a:buFont typeface="Arial" panose="020B0604020202020204" pitchFamily="34" charset="0"/>
              <a:buChar char="•"/>
            </a:pPr>
            <a:r>
              <a:rPr lang="de-DE" sz="2400" dirty="0"/>
              <a:t>Zugang zu SAP-Produkten (Berechtigungen / Kosten)</a:t>
            </a:r>
          </a:p>
          <a:p>
            <a:pPr marL="342900" lvl="0" indent="-342900">
              <a:buFont typeface="Arial" panose="020B0604020202020204" pitchFamily="34" charset="0"/>
              <a:buChar char="•"/>
            </a:pPr>
            <a:r>
              <a:rPr lang="de-DE" sz="2400" dirty="0"/>
              <a:t>Ständiger Wandel von Software-Produkten</a:t>
            </a:r>
          </a:p>
          <a:p>
            <a:pPr marL="342900" marR="0" lvl="0" indent="-342900" algn="l" rtl="0">
              <a:spcBef>
                <a:spcPts val="400"/>
              </a:spcBef>
              <a:spcAft>
                <a:spcPts val="0"/>
              </a:spcAft>
              <a:buClr>
                <a:schemeClr val="accent1"/>
              </a:buClr>
              <a:buSzPts val="1700"/>
              <a:buFont typeface="Arial" panose="020B0604020202020204" pitchFamily="34" charset="0"/>
              <a:buChar char="•"/>
            </a:pPr>
            <a:endParaRPr sz="2400" dirty="0"/>
          </a:p>
          <a:p>
            <a:pPr marL="342900" marR="0" lvl="0" indent="-342900" algn="l" rtl="0">
              <a:spcBef>
                <a:spcPts val="400"/>
              </a:spcBef>
              <a:spcAft>
                <a:spcPts val="0"/>
              </a:spcAft>
              <a:buClr>
                <a:schemeClr val="accent1"/>
              </a:buClr>
              <a:buSzPts val="1700"/>
              <a:buFont typeface="Arial" panose="020B0604020202020204" pitchFamily="34" charset="0"/>
              <a:buChar char="•"/>
            </a:pPr>
            <a:endParaRPr sz="2000" b="0" i="0" u="none" strike="noStrike" cap="none" dirty="0">
              <a:solidFill>
                <a:schemeClr val="dk1"/>
              </a:solidFill>
              <a:latin typeface="Calibri"/>
              <a:ea typeface="Calibri"/>
              <a:cs typeface="Calibri"/>
              <a:sym typeface="Calibri"/>
            </a:endParaRPr>
          </a:p>
        </p:txBody>
      </p:sp>
      <p:sp>
        <p:nvSpPr>
          <p:cNvPr id="389" name="Google Shape;389;p32"/>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Fazit</a:t>
            </a:r>
            <a:endParaRPr/>
          </a:p>
        </p:txBody>
      </p:sp>
      <p:sp>
        <p:nvSpPr>
          <p:cNvPr id="390" name="Google Shape;390;p32"/>
          <p:cNvSpPr/>
          <p:nvPr/>
        </p:nvSpPr>
        <p:spPr>
          <a:xfrm rot="20594760" flipH="1">
            <a:off x="9515301" y="3933415"/>
            <a:ext cx="996696" cy="1783080"/>
          </a:xfrm>
          <a:prstGeom prst="lightningBolt">
            <a:avLst/>
          </a:prstGeom>
          <a:solidFill>
            <a:schemeClr val="accent6"/>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accent6"/>
              </a:solidFill>
              <a:latin typeface="Calibri"/>
              <a:ea typeface="Calibri"/>
              <a:cs typeface="Calibri"/>
              <a:sym typeface="Calibri"/>
            </a:endParaRPr>
          </a:p>
        </p:txBody>
      </p:sp>
      <p:sp>
        <p:nvSpPr>
          <p:cNvPr id="391" name="Google Shape;391;p32"/>
          <p:cNvSpPr txBox="1"/>
          <p:nvPr/>
        </p:nvSpPr>
        <p:spPr>
          <a:xfrm>
            <a:off x="1985973" y="4153588"/>
            <a:ext cx="10915199" cy="1415772"/>
          </a:xfrm>
          <a:prstGeom prst="rect">
            <a:avLst/>
          </a:prstGeom>
          <a:noFill/>
          <a:ln>
            <a:noFill/>
          </a:ln>
        </p:spPr>
        <p:txBody>
          <a:bodyPr spcFirstLastPara="1" wrap="square" lIns="0" tIns="0" rIns="0" bIns="0" anchor="t" anchorCtr="0">
            <a:noAutofit/>
          </a:bodyPr>
          <a:lstStyle/>
          <a:p>
            <a:pPr marL="450850" marR="0" lvl="0" indent="-342900" algn="l" rtl="0">
              <a:spcBef>
                <a:spcPts val="400"/>
              </a:spcBef>
              <a:spcAft>
                <a:spcPts val="0"/>
              </a:spcAft>
              <a:buClr>
                <a:schemeClr val="accent1"/>
              </a:buClr>
              <a:buSzPts val="1700"/>
              <a:buFont typeface="Arial" panose="020B0604020202020204" pitchFamily="34" charset="0"/>
              <a:buChar char="•"/>
            </a:pPr>
            <a:endParaRPr sz="2400" cap="none" dirty="0">
              <a:solidFill>
                <a:schemeClr val="dk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8" name="Google Shape;398;p33"/>
          <p:cNvSpPr txBox="1">
            <a:spLocks noGrp="1"/>
          </p:cNvSpPr>
          <p:nvPr>
            <p:ph type="dt" idx="10"/>
          </p:nvPr>
        </p:nvSpPr>
        <p:spPr>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399" name="Google Shape;399;p33"/>
          <p:cNvSpPr txBox="1">
            <a:spLocks noGrp="1"/>
          </p:cNvSpPr>
          <p:nvPr>
            <p:ph type="ftr" idx="11"/>
          </p:nvPr>
        </p:nvSpPr>
        <p:spPr>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400" name="Google Shape;400;p33"/>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Clr>
                <a:srgbClr val="000000"/>
              </a:buClr>
              <a:buFont typeface="Arial"/>
              <a:buNone/>
            </a:pPr>
            <a:fld id="{00000000-1234-1234-1234-123412341234}" type="slidenum">
              <a:rPr lang="de-DE"/>
              <a:t>28</a:t>
            </a:fld>
            <a:endParaRPr/>
          </a:p>
        </p:txBody>
      </p:sp>
      <p:pic>
        <p:nvPicPr>
          <p:cNvPr id="4" name="Bildplatzhalter 3"/>
          <p:cNvPicPr>
            <a:picLocks noGrp="1" noChangeAspect="1"/>
          </p:cNvPicPr>
          <p:nvPr>
            <p:ph type="pic" idx="2"/>
          </p:nvPr>
        </p:nvPicPr>
        <p:blipFill>
          <a:blip r:embed="rId3">
            <a:extLst>
              <a:ext uri="{28A0092B-C50C-407E-A947-70E740481C1C}">
                <a14:useLocalDpi xmlns:a14="http://schemas.microsoft.com/office/drawing/2010/main" val="0"/>
              </a:ext>
            </a:extLst>
          </a:blip>
          <a:srcRect l="21138" r="21138"/>
          <a:stretch>
            <a:fillRect/>
          </a:stretch>
        </p:blipFill>
        <p:spPr>
          <a:xfrm>
            <a:off x="630000" y="1273091"/>
            <a:ext cx="4230000" cy="4896000"/>
          </a:xfrm>
        </p:spPr>
      </p:pic>
      <p:sp>
        <p:nvSpPr>
          <p:cNvPr id="397" name="Google Shape;397;p33"/>
          <p:cNvSpPr txBox="1">
            <a:spLocks noGrp="1"/>
          </p:cNvSpPr>
          <p:nvPr>
            <p:ph type="body" idx="1"/>
          </p:nvPr>
        </p:nvSpPr>
        <p:spPr>
          <a:xfrm>
            <a:off x="5245199" y="1290037"/>
            <a:ext cx="6300000" cy="3134181"/>
          </a:xfrm>
          <a:prstGeom prst="rect">
            <a:avLst/>
          </a:prstGeom>
        </p:spPr>
        <p:txBody>
          <a:bodyPr spcFirstLastPara="1" wrap="square" lIns="0" tIns="0" rIns="0" bIns="0" anchor="t" anchorCtr="0">
            <a:noAutofit/>
          </a:bodyPr>
          <a:lstStyle/>
          <a:p>
            <a:pPr marL="342900" lvl="0" indent="-342900">
              <a:lnSpc>
                <a:spcPct val="200000"/>
              </a:lnSpc>
              <a:spcBef>
                <a:spcPts val="0"/>
              </a:spcBef>
              <a:buFont typeface="Arial" panose="020B0604020202020204" pitchFamily="34" charset="0"/>
              <a:buChar char="•"/>
            </a:pPr>
            <a:r>
              <a:rPr lang="de-DE" sz="2400" dirty="0" smtClean="0"/>
              <a:t>Probleme </a:t>
            </a:r>
            <a:r>
              <a:rPr lang="de-DE" sz="2400" dirty="0"/>
              <a:t>lösen</a:t>
            </a:r>
            <a:endParaRPr lang="de-DE" sz="2400" dirty="0">
              <a:latin typeface="Arial"/>
              <a:ea typeface="Arial"/>
              <a:cs typeface="Arial"/>
              <a:sym typeface="Arial"/>
            </a:endParaRPr>
          </a:p>
          <a:p>
            <a:pPr marL="342900" lvl="0" indent="-342900">
              <a:lnSpc>
                <a:spcPct val="200000"/>
              </a:lnSpc>
              <a:buFont typeface="Arial" panose="020B0604020202020204" pitchFamily="34" charset="0"/>
              <a:buChar char="•"/>
            </a:pPr>
            <a:r>
              <a:rPr lang="de-DE" sz="2400" dirty="0" smtClean="0"/>
              <a:t>S/4-HANA-Backend</a:t>
            </a:r>
            <a:endParaRPr lang="de-DE" sz="2400" dirty="0">
              <a:latin typeface="Arial"/>
              <a:ea typeface="Arial"/>
              <a:cs typeface="Arial"/>
              <a:sym typeface="Arial"/>
            </a:endParaRPr>
          </a:p>
          <a:p>
            <a:pPr marL="342900" lvl="0" indent="-342900">
              <a:lnSpc>
                <a:spcPct val="200000"/>
              </a:lnSpc>
              <a:buFont typeface="Arial" panose="020B0604020202020204" pitchFamily="34" charset="0"/>
              <a:buChar char="•"/>
            </a:pPr>
            <a:r>
              <a:rPr lang="de-DE" sz="2400" dirty="0" smtClean="0"/>
              <a:t>Verzicht auf </a:t>
            </a:r>
            <a:r>
              <a:rPr lang="de-DE" sz="2400" dirty="0"/>
              <a:t>SAP Cloud </a:t>
            </a:r>
            <a:r>
              <a:rPr lang="de-DE" sz="2400" dirty="0" err="1" smtClean="0"/>
              <a:t>Platform</a:t>
            </a:r>
            <a:endParaRPr lang="de-DE" sz="2400" dirty="0">
              <a:latin typeface="Arial"/>
              <a:ea typeface="Arial"/>
              <a:cs typeface="Arial"/>
              <a:sym typeface="Arial"/>
            </a:endParaRPr>
          </a:p>
          <a:p>
            <a:pPr marL="342900" lvl="0" indent="-342900">
              <a:lnSpc>
                <a:spcPct val="200000"/>
              </a:lnSpc>
              <a:buFont typeface="Arial" panose="020B0604020202020204" pitchFamily="34" charset="0"/>
              <a:buChar char="•"/>
            </a:pPr>
            <a:r>
              <a:rPr lang="de-DE" sz="2400" dirty="0"/>
              <a:t>Produktiver </a:t>
            </a:r>
            <a:r>
              <a:rPr lang="de-DE" sz="2400" dirty="0" smtClean="0"/>
              <a:t>Einsatz</a:t>
            </a:r>
            <a:endParaRPr lang="de-DE" sz="2400" dirty="0"/>
          </a:p>
          <a:p>
            <a:pPr marL="342900" lvl="0" indent="-342900">
              <a:lnSpc>
                <a:spcPct val="200000"/>
              </a:lnSpc>
              <a:buFont typeface="Arial" panose="020B0604020202020204" pitchFamily="34" charset="0"/>
              <a:buChar char="•"/>
            </a:pPr>
            <a:r>
              <a:rPr lang="de-DE" sz="2400" dirty="0"/>
              <a:t>Konkurrenzprodukte</a:t>
            </a:r>
            <a:endParaRPr lang="de-DE" sz="2400" dirty="0">
              <a:latin typeface="Arial"/>
              <a:ea typeface="Arial"/>
              <a:cs typeface="Arial"/>
              <a:sym typeface="Arial"/>
            </a:endParaRPr>
          </a:p>
          <a:p>
            <a:pPr marL="342900" lvl="0" indent="-342900">
              <a:lnSpc>
                <a:spcPct val="200000"/>
              </a:lnSpc>
              <a:buFont typeface="Arial" panose="020B0604020202020204" pitchFamily="34" charset="0"/>
              <a:buChar char="•"/>
            </a:pPr>
            <a:r>
              <a:rPr lang="de-DE" sz="2400" dirty="0"/>
              <a:t>2-Faktor-Authentifizierung und </a:t>
            </a:r>
            <a:r>
              <a:rPr lang="de-DE" sz="2400" dirty="0" smtClean="0"/>
              <a:t>SSO</a:t>
            </a:r>
            <a:endParaRPr sz="2400" dirty="0"/>
          </a:p>
        </p:txBody>
      </p:sp>
      <p:sp>
        <p:nvSpPr>
          <p:cNvPr id="401" name="Google Shape;401;p33"/>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a:t>Ausblick</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4"/>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407" name="Google Shape;407;p34"/>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408" name="Google Shape;408;p34"/>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29</a:t>
            </a:fld>
            <a:endParaRPr sz="800">
              <a:solidFill>
                <a:srgbClr val="686868"/>
              </a:solidFill>
              <a:latin typeface="Calibri"/>
              <a:ea typeface="Calibri"/>
              <a:cs typeface="Calibri"/>
              <a:sym typeface="Calibri"/>
            </a:endParaRPr>
          </a:p>
        </p:txBody>
      </p:sp>
      <p:sp>
        <p:nvSpPr>
          <p:cNvPr id="409" name="Google Shape;409;p34"/>
          <p:cNvSpPr txBox="1">
            <a:spLocks noGrp="1"/>
          </p:cNvSpPr>
          <p:nvPr>
            <p:ph type="body" idx="1"/>
          </p:nvPr>
        </p:nvSpPr>
        <p:spPr>
          <a:xfrm>
            <a:off x="629999" y="1260000"/>
            <a:ext cx="10915199" cy="677108"/>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chemeClr val="accent1"/>
              </a:buClr>
              <a:buSzPts val="1700"/>
              <a:buFont typeface="Noto Sans Symbols"/>
              <a:buNone/>
            </a:pPr>
            <a:r>
              <a:rPr lang="de-DE" sz="2000" b="0" i="0" u="none" strike="noStrike" cap="none">
                <a:solidFill>
                  <a:schemeClr val="dk1"/>
                </a:solidFill>
                <a:latin typeface="Calibri"/>
                <a:ea typeface="Calibri"/>
                <a:cs typeface="Calibri"/>
                <a:sym typeface="Calibri"/>
              </a:rPr>
              <a:t>App:</a:t>
            </a:r>
            <a:endParaRPr/>
          </a:p>
          <a:p>
            <a:pPr marL="0" marR="0" lvl="0" indent="0" algn="l" rtl="0">
              <a:spcBef>
                <a:spcPts val="400"/>
              </a:spcBef>
              <a:spcAft>
                <a:spcPts val="0"/>
              </a:spcAft>
              <a:buClr>
                <a:schemeClr val="accent1"/>
              </a:buClr>
              <a:buSzPts val="1700"/>
              <a:buFont typeface="Noto Sans Symbols"/>
              <a:buNone/>
            </a:pPr>
            <a:r>
              <a:rPr lang="de-DE" sz="2000" b="0" i="0" u="none" strike="noStrike" cap="none">
                <a:solidFill>
                  <a:schemeClr val="dk1"/>
                </a:solidFill>
                <a:latin typeface="Calibri"/>
                <a:ea typeface="Calibri"/>
                <a:cs typeface="Calibri"/>
                <a:sym typeface="Calibri"/>
              </a:rPr>
              <a:t>ECC:</a:t>
            </a:r>
            <a:endParaRPr/>
          </a:p>
        </p:txBody>
      </p:sp>
      <p:sp>
        <p:nvSpPr>
          <p:cNvPr id="410" name="Google Shape;410;p34"/>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Begriffe</a:t>
            </a:r>
            <a:endParaRPr sz="3200" b="0" i="0" u="none" strike="noStrike" cap="none">
              <a:solidFill>
                <a:schemeClr val="accen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6"/>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126" name="Google Shape;126;p16"/>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127" name="Google Shape;127;p16"/>
          <p:cNvSpPr txBox="1">
            <a:spLocks noGrp="1"/>
          </p:cNvSpPr>
          <p:nvPr>
            <p:ph type="body" idx="1"/>
          </p:nvPr>
        </p:nvSpPr>
        <p:spPr>
          <a:xfrm>
            <a:off x="634336"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dirty="0" smtClean="0">
                <a:solidFill>
                  <a:schemeClr val="accent1"/>
                </a:solidFill>
                <a:latin typeface="Calibri"/>
                <a:ea typeface="Calibri"/>
                <a:cs typeface="Calibri"/>
                <a:sym typeface="Calibri"/>
              </a:rPr>
              <a:t>ARVATO </a:t>
            </a:r>
            <a:r>
              <a:rPr lang="de-DE" sz="1800" b="1" i="0" u="none" strike="noStrike" cap="none" dirty="0">
                <a:solidFill>
                  <a:schemeClr val="accent1"/>
                </a:solidFill>
                <a:latin typeface="Calibri"/>
                <a:ea typeface="Calibri"/>
                <a:cs typeface="Calibri"/>
                <a:sym typeface="Calibri"/>
              </a:rPr>
              <a:t>SYSTEMS PERDATA GMBH</a:t>
            </a:r>
            <a:endParaRPr sz="1800" b="1" i="0" u="none" strike="noStrike" cap="none" dirty="0">
              <a:solidFill>
                <a:schemeClr val="accent1"/>
              </a:solidFill>
              <a:latin typeface="Calibri"/>
              <a:ea typeface="Calibri"/>
              <a:cs typeface="Calibri"/>
              <a:sym typeface="Calibri"/>
            </a:endParaRPr>
          </a:p>
        </p:txBody>
      </p:sp>
      <p:sp>
        <p:nvSpPr>
          <p:cNvPr id="129" name="Google Shape;129;p16"/>
          <p:cNvSpPr txBox="1">
            <a:spLocks noGrp="1"/>
          </p:cNvSpPr>
          <p:nvPr>
            <p:ph type="body" idx="4"/>
          </p:nvPr>
        </p:nvSpPr>
        <p:spPr>
          <a:xfrm>
            <a:off x="9514382" y="1256808"/>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ERGEBNISSE</a:t>
            </a:r>
            <a:endParaRPr/>
          </a:p>
          <a:p>
            <a:pPr marL="0" marR="0" lvl="1" indent="0" algn="l" rtl="0">
              <a:spcBef>
                <a:spcPts val="320"/>
              </a:spcBef>
              <a:spcAft>
                <a:spcPts val="0"/>
              </a:spcAft>
              <a:buClr>
                <a:schemeClr val="accent1"/>
              </a:buClr>
              <a:buSzPts val="1360"/>
              <a:buFont typeface="Noto Sans Symbols"/>
              <a:buNone/>
            </a:pPr>
            <a:endParaRPr sz="1600" b="0" i="0" u="none" strike="noStrike" cap="none">
              <a:solidFill>
                <a:schemeClr val="dk1"/>
              </a:solidFill>
              <a:latin typeface="Calibri"/>
              <a:ea typeface="Calibri"/>
              <a:cs typeface="Calibri"/>
              <a:sym typeface="Calibri"/>
            </a:endParaRPr>
          </a:p>
          <a:p>
            <a:pPr marL="0" marR="0" lvl="1" indent="0" algn="l" rtl="0">
              <a:spcBef>
                <a:spcPts val="320"/>
              </a:spcBef>
              <a:spcAft>
                <a:spcPts val="0"/>
              </a:spcAft>
              <a:buClr>
                <a:schemeClr val="accent1"/>
              </a:buClr>
              <a:buSzPts val="1360"/>
              <a:buFont typeface="Noto Sans Symbols"/>
              <a:buNone/>
            </a:pPr>
            <a:endParaRPr sz="1600" b="0" i="0" u="none" strike="noStrike" cap="none">
              <a:solidFill>
                <a:schemeClr val="dk1"/>
              </a:solidFill>
              <a:latin typeface="Calibri"/>
              <a:ea typeface="Calibri"/>
              <a:cs typeface="Calibri"/>
              <a:sym typeface="Calibri"/>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Software-</a:t>
            </a:r>
            <a:endParaRPr sz="1600" b="0" i="0" u="none" strike="noStrike" cap="none">
              <a:solidFill>
                <a:schemeClr val="dk1"/>
              </a:solidFill>
              <a:latin typeface="Calibri"/>
              <a:ea typeface="Calibri"/>
              <a:cs typeface="Calibri"/>
              <a:sym typeface="Calibri"/>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Demonstration</a:t>
            </a:r>
            <a:endParaRPr sz="1600" b="0" i="0" u="none" strike="noStrike" cap="none">
              <a:solidFill>
                <a:schemeClr val="dk1"/>
              </a:solidFill>
              <a:latin typeface="Calibri"/>
              <a:ea typeface="Calibri"/>
              <a:cs typeface="Calibri"/>
              <a:sym typeface="Calibri"/>
            </a:endParaRPr>
          </a:p>
        </p:txBody>
      </p:sp>
      <p:sp>
        <p:nvSpPr>
          <p:cNvPr id="130" name="Google Shape;130;p16"/>
          <p:cNvSpPr txBox="1">
            <a:spLocks noGrp="1"/>
          </p:cNvSpPr>
          <p:nvPr>
            <p:ph type="body" idx="5"/>
          </p:nvPr>
        </p:nvSpPr>
        <p:spPr>
          <a:xfrm>
            <a:off x="634336" y="3825303"/>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FAZIT UND AUSBLICK</a:t>
            </a:r>
            <a:endParaRPr/>
          </a:p>
          <a:p>
            <a:pPr marL="0" marR="0" lvl="0" indent="0" algn="l" rtl="0">
              <a:spcBef>
                <a:spcPts val="36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131" name="Google Shape;131;p16"/>
          <p:cNvSpPr txBox="1">
            <a:spLocks noGrp="1"/>
          </p:cNvSpPr>
          <p:nvPr>
            <p:ph type="body" idx="6"/>
          </p:nvPr>
        </p:nvSpPr>
        <p:spPr>
          <a:xfrm>
            <a:off x="2854348" y="3825303"/>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HILFSMITTEL</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Lorem ipsum dolor sit amet, consecte tuer adipiscing</a:t>
            </a:r>
            <a:endParaRPr sz="16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133" name="Google Shape;133;p16"/>
          <p:cNvSpPr txBox="1">
            <a:spLocks noGrp="1"/>
          </p:cNvSpPr>
          <p:nvPr>
            <p:ph type="body" idx="8"/>
          </p:nvPr>
        </p:nvSpPr>
        <p:spPr>
          <a:xfrm>
            <a:off x="5074360" y="3833212"/>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QUELLEN</a:t>
            </a:r>
            <a:endParaRPr sz="1800" b="1" i="0" u="none" strike="noStrike" cap="none">
              <a:solidFill>
                <a:schemeClr val="accent1"/>
              </a:solidFill>
              <a:latin typeface="Calibri"/>
              <a:ea typeface="Calibri"/>
              <a:cs typeface="Calibri"/>
              <a:sym typeface="Calibri"/>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Lorem ipsum dolor sit amet, consecte tuer adipiscing</a:t>
            </a:r>
            <a:endParaRPr sz="16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134" name="Google Shape;134;p16"/>
          <p:cNvSpPr txBox="1">
            <a:spLocks noGrp="1"/>
          </p:cNvSpPr>
          <p:nvPr>
            <p:ph type="body" idx="9"/>
          </p:nvPr>
        </p:nvSpPr>
        <p:spPr>
          <a:xfrm>
            <a:off x="7294372" y="3833212"/>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THEMA 09</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Lorem ipsum dolor sit amet, consecte tuer adipiscing</a:t>
            </a:r>
            <a:endParaRPr/>
          </a:p>
          <a:p>
            <a:pPr marL="0" marR="0" lvl="0" indent="0" algn="l" rtl="0">
              <a:spcBef>
                <a:spcPts val="36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135" name="Google Shape;135;p16"/>
          <p:cNvSpPr txBox="1">
            <a:spLocks noGrp="1"/>
          </p:cNvSpPr>
          <p:nvPr>
            <p:ph type="body" idx="13"/>
          </p:nvPr>
        </p:nvSpPr>
        <p:spPr>
          <a:xfrm>
            <a:off x="9514382" y="3833212"/>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a:solidFill>
                  <a:schemeClr val="accent1"/>
                </a:solidFill>
                <a:latin typeface="Calibri"/>
                <a:ea typeface="Calibri"/>
                <a:cs typeface="Calibri"/>
                <a:sym typeface="Calibri"/>
              </a:rPr>
              <a:t>THEMA 10</a:t>
            </a:r>
            <a:endParaRPr/>
          </a:p>
          <a:p>
            <a:pPr marL="0" marR="0" lvl="1" indent="0" algn="l" rtl="0">
              <a:spcBef>
                <a:spcPts val="320"/>
              </a:spcBef>
              <a:spcAft>
                <a:spcPts val="0"/>
              </a:spcAft>
              <a:buClr>
                <a:schemeClr val="accent1"/>
              </a:buClr>
              <a:buSzPts val="1360"/>
              <a:buFont typeface="Noto Sans Symbols"/>
              <a:buNone/>
            </a:pPr>
            <a:r>
              <a:rPr lang="de-DE" sz="1600" b="0" i="0" u="none" strike="noStrike" cap="none">
                <a:solidFill>
                  <a:schemeClr val="dk1"/>
                </a:solidFill>
                <a:latin typeface="Calibri"/>
                <a:ea typeface="Calibri"/>
                <a:cs typeface="Calibri"/>
                <a:sym typeface="Calibri"/>
              </a:rPr>
              <a:t>Lorem ipsum dolor sit amet, consecte tuer adipiscing</a:t>
            </a:r>
            <a:endParaRPr sz="16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136" name="Google Shape;136;p16"/>
          <p:cNvSpPr txBox="1">
            <a:spLocks noGrp="1"/>
          </p:cNvSpPr>
          <p:nvPr>
            <p:ph type="title"/>
          </p:nvPr>
        </p:nvSpPr>
        <p:spPr>
          <a:xfrm>
            <a:off x="630001" y="129700"/>
            <a:ext cx="9780091" cy="886397"/>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Agenda</a:t>
            </a:r>
            <a:endParaRPr sz="3200" b="0" i="0" u="none" strike="noStrike" cap="none">
              <a:solidFill>
                <a:schemeClr val="accent1"/>
              </a:solidFill>
              <a:latin typeface="Calibri"/>
              <a:ea typeface="Calibri"/>
              <a:cs typeface="Calibri"/>
              <a:sym typeface="Calibri"/>
            </a:endParaRPr>
          </a:p>
        </p:txBody>
      </p:sp>
      <p:grpSp>
        <p:nvGrpSpPr>
          <p:cNvPr id="137" name="Google Shape;137;p16"/>
          <p:cNvGrpSpPr/>
          <p:nvPr/>
        </p:nvGrpSpPr>
        <p:grpSpPr>
          <a:xfrm>
            <a:off x="635000" y="-165400"/>
            <a:ext cx="5744285" cy="324000"/>
            <a:chOff x="635000" y="236033"/>
            <a:chExt cx="5744285" cy="324000"/>
          </a:xfrm>
        </p:grpSpPr>
        <p:sp>
          <p:nvSpPr>
            <p:cNvPr id="138" name="Google Shape;138;p16"/>
            <p:cNvSpPr txBox="1"/>
            <p:nvPr/>
          </p:nvSpPr>
          <p:spPr>
            <a:xfrm>
              <a:off x="635000" y="236033"/>
              <a:ext cx="288000" cy="324000"/>
            </a:xfrm>
            <a:prstGeom prst="rect">
              <a:avLst/>
            </a:prstGeom>
            <a:solidFill>
              <a:srgbClr val="FF0000"/>
            </a:solidFill>
            <a:ln>
              <a:noFill/>
            </a:ln>
          </p:spPr>
          <p:txBody>
            <a:bodyPr spcFirstLastPara="1" wrap="square" lIns="72000" tIns="0" rIns="72000" bIns="36000" anchor="t" anchorCtr="0">
              <a:noAutofit/>
            </a:bodyPr>
            <a:lstStyle/>
            <a:p>
              <a:pPr marL="0" marR="0" lvl="0" indent="0" algn="ctr" rtl="0">
                <a:spcBef>
                  <a:spcPts val="0"/>
                </a:spcBef>
                <a:spcAft>
                  <a:spcPts val="0"/>
                </a:spcAft>
                <a:buNone/>
              </a:pPr>
              <a:r>
                <a:rPr lang="de-DE" sz="2000" b="1">
                  <a:solidFill>
                    <a:schemeClr val="lt1"/>
                  </a:solidFill>
                  <a:latin typeface="Calibri"/>
                  <a:ea typeface="Calibri"/>
                  <a:cs typeface="Calibri"/>
                  <a:sym typeface="Calibri"/>
                </a:rPr>
                <a:t>i</a:t>
              </a:r>
              <a:endParaRPr/>
            </a:p>
          </p:txBody>
        </p:sp>
        <p:sp>
          <p:nvSpPr>
            <p:cNvPr id="139" name="Google Shape;139;p16"/>
            <p:cNvSpPr txBox="1"/>
            <p:nvPr/>
          </p:nvSpPr>
          <p:spPr>
            <a:xfrm>
              <a:off x="1119798" y="252256"/>
              <a:ext cx="5259487" cy="30777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de-DE" sz="1000">
                  <a:solidFill>
                    <a:srgbClr val="FF0000"/>
                  </a:solidFill>
                  <a:latin typeface="Calibri"/>
                  <a:ea typeface="Calibri"/>
                  <a:cs typeface="Calibri"/>
                  <a:sym typeface="Calibri"/>
                </a:rPr>
                <a:t>Eine graphische Alternative. Die nicht benötigten Boxen können gelöscht werden. </a:t>
              </a:r>
              <a:endParaRPr/>
            </a:p>
            <a:p>
              <a:pPr marL="0" marR="0" lvl="0" indent="0" algn="l" rtl="0">
                <a:spcBef>
                  <a:spcPts val="0"/>
                </a:spcBef>
                <a:spcAft>
                  <a:spcPts val="0"/>
                </a:spcAft>
                <a:buNone/>
              </a:pPr>
              <a:r>
                <a:rPr lang="de-DE" sz="1000">
                  <a:solidFill>
                    <a:srgbClr val="FF0000"/>
                  </a:solidFill>
                  <a:latin typeface="Calibri"/>
                  <a:ea typeface="Calibri"/>
                  <a:cs typeface="Calibri"/>
                  <a:sym typeface="Calibri"/>
                </a:rPr>
                <a:t>Thema gehört zu Listenebene 1 und der Text darunter zu Listenebene 2.</a:t>
              </a:r>
              <a:endParaRPr sz="1000">
                <a:solidFill>
                  <a:srgbClr val="FF0000"/>
                </a:solidFill>
                <a:latin typeface="Calibri"/>
                <a:ea typeface="Calibri"/>
                <a:cs typeface="Calibri"/>
                <a:sym typeface="Calibri"/>
              </a:endParaRPr>
            </a:p>
          </p:txBody>
        </p:sp>
      </p:grpSp>
      <p:sp>
        <p:nvSpPr>
          <p:cNvPr id="140" name="Google Shape;140;p16"/>
          <p:cNvSpPr txBox="1">
            <a:spLocks noGrp="1"/>
          </p:cNvSpPr>
          <p:nvPr>
            <p:ph type="body" idx="2"/>
          </p:nvPr>
        </p:nvSpPr>
        <p:spPr>
          <a:xfrm>
            <a:off x="2854348" y="1260000"/>
            <a:ext cx="2032302" cy="23214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r>
              <a:rPr lang="de-DE" sz="1800" b="1" i="0" u="none" strike="noStrike" cap="none" dirty="0" smtClean="0">
                <a:solidFill>
                  <a:schemeClr val="accent1"/>
                </a:solidFill>
                <a:latin typeface="Calibri"/>
                <a:ea typeface="Calibri"/>
                <a:cs typeface="Calibri"/>
                <a:sym typeface="Calibri"/>
              </a:rPr>
              <a:t>SAP SE</a:t>
            </a:r>
            <a:endParaRPr sz="1800" b="1" i="0" u="none" strike="noStrike" cap="none" dirty="0">
              <a:solidFill>
                <a:schemeClr val="accent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endParaRPr sz="1800" b="1" i="0" u="none" strike="noStrike" cap="none" dirty="0">
              <a:solidFill>
                <a:schemeClr val="accent1"/>
              </a:solidFill>
              <a:latin typeface="Calibri"/>
              <a:ea typeface="Calibri"/>
              <a:cs typeface="Calibri"/>
              <a:sym typeface="Calibri"/>
            </a:endParaRPr>
          </a:p>
        </p:txBody>
      </p:sp>
      <p:sp>
        <p:nvSpPr>
          <p:cNvPr id="141" name="Google Shape;141;p16"/>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3</a:t>
            </a:fld>
            <a:endParaRPr sz="800">
              <a:solidFill>
                <a:srgbClr val="686868"/>
              </a:solidFill>
              <a:latin typeface="Calibri"/>
              <a:ea typeface="Calibri"/>
              <a:cs typeface="Calibri"/>
              <a:sym typeface="Calibri"/>
            </a:endParaRPr>
          </a:p>
        </p:txBody>
      </p:sp>
      <p:sp>
        <p:nvSpPr>
          <p:cNvPr id="19" name="Google Shape;128;p16"/>
          <p:cNvSpPr txBox="1">
            <a:spLocks/>
          </p:cNvSpPr>
          <p:nvPr/>
        </p:nvSpPr>
        <p:spPr>
          <a:xfrm>
            <a:off x="7294372"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lnSpc>
                <a:spcPct val="100000"/>
              </a:lnSpc>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lnSpc>
                <a:spcPct val="100000"/>
              </a:lnSpc>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pPr marL="0" indent="0">
              <a:spcBef>
                <a:spcPts val="0"/>
              </a:spcBef>
            </a:pPr>
            <a:r>
              <a:rPr lang="de-DE" dirty="0" smtClean="0"/>
              <a:t>VORGEHEN</a:t>
            </a:r>
          </a:p>
          <a:p>
            <a:pPr marL="0" indent="0"/>
            <a:endParaRPr lang="de-DE" dirty="0"/>
          </a:p>
        </p:txBody>
      </p:sp>
      <p:sp>
        <p:nvSpPr>
          <p:cNvPr id="20" name="Google Shape;140;p16"/>
          <p:cNvSpPr txBox="1">
            <a:spLocks/>
          </p:cNvSpPr>
          <p:nvPr/>
        </p:nvSpPr>
        <p:spPr>
          <a:xfrm>
            <a:off x="5074360" y="1260000"/>
            <a:ext cx="2032302" cy="2321400"/>
          </a:xfrm>
          <a:prstGeom prst="rect">
            <a:avLst/>
          </a:prstGeom>
          <a:solidFill>
            <a:schemeClr val="lt1"/>
          </a:solidFill>
          <a:ln w="9525" cap="flat" cmpd="sng">
            <a:solidFill>
              <a:schemeClr val="bg2">
                <a:lumMod val="40000"/>
                <a:lumOff val="60000"/>
              </a:schemeClr>
            </a:solidFill>
            <a:prstDash val="solid"/>
            <a:round/>
            <a:headEnd type="none" w="sm" len="sm"/>
            <a:tailEnd type="none" w="sm" len="sm"/>
          </a:ln>
        </p:spPr>
        <p:txBody>
          <a:bodyPr spcFirstLastPara="1" wrap="square" lIns="158750" tIns="158750" rIns="127000" bIns="12700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360"/>
              </a:spcBef>
              <a:spcAft>
                <a:spcPts val="0"/>
              </a:spcAft>
              <a:buClr>
                <a:schemeClr val="accent1"/>
              </a:buClr>
              <a:buSzPts val="1530"/>
              <a:buFont typeface="Noto Sans Symbols"/>
              <a:buNone/>
              <a:defRPr sz="1800" b="1" i="0" u="none" strike="noStrike" cap="none">
                <a:solidFill>
                  <a:schemeClr val="accent1"/>
                </a:solidFill>
                <a:latin typeface="Calibri"/>
                <a:ea typeface="Calibri"/>
                <a:cs typeface="Calibri"/>
                <a:sym typeface="Calibri"/>
              </a:defRPr>
            </a:lvl1pPr>
            <a:lvl2pPr marL="914400" marR="0" lvl="1" indent="-228600" algn="l" rtl="0">
              <a:lnSpc>
                <a:spcPct val="100000"/>
              </a:lnSpc>
              <a:spcBef>
                <a:spcPts val="320"/>
              </a:spcBef>
              <a:spcAft>
                <a:spcPts val="0"/>
              </a:spcAft>
              <a:buClr>
                <a:schemeClr val="accent1"/>
              </a:buClr>
              <a:buSzPts val="1360"/>
              <a:buFont typeface="Noto Sans Symbols"/>
              <a:buNone/>
              <a:defRPr sz="1600" b="0" i="0" u="none" strike="noStrike" cap="none">
                <a:solidFill>
                  <a:schemeClr val="dk1"/>
                </a:solidFill>
                <a:latin typeface="Calibri"/>
                <a:ea typeface="Calibri"/>
                <a:cs typeface="Calibri"/>
                <a:sym typeface="Calibri"/>
              </a:defRPr>
            </a:lvl2pPr>
            <a:lvl3pPr marL="1371600" marR="0" lvl="2"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3pPr>
            <a:lvl4pPr marL="1828800" marR="0" lvl="3" indent="-325755" algn="l" rtl="0">
              <a:lnSpc>
                <a:spcPct val="100000"/>
              </a:lnSpc>
              <a:spcBef>
                <a:spcPts val="360"/>
              </a:spcBef>
              <a:spcAft>
                <a:spcPts val="0"/>
              </a:spcAft>
              <a:buClr>
                <a:schemeClr val="accent1"/>
              </a:buClr>
              <a:buSzPts val="1530"/>
              <a:buFont typeface="Noto Sans Symbols"/>
              <a:buChar char="−"/>
              <a:defRPr sz="1800" b="0" i="0" u="none" strike="noStrike" cap="none">
                <a:solidFill>
                  <a:schemeClr val="dk1"/>
                </a:solidFill>
                <a:latin typeface="Calibri"/>
                <a:ea typeface="Calibri"/>
                <a:cs typeface="Calibri"/>
                <a:sym typeface="Calibri"/>
              </a:defRPr>
            </a:lvl4pPr>
            <a:lvl5pPr marL="2286000" marR="0" lvl="4"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5pPr>
            <a:lvl6pPr marL="2743200" marR="0" lvl="5"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6pPr>
            <a:lvl7pPr marL="3200400" marR="0" lvl="6" indent="-314960" algn="l" rtl="0">
              <a:lnSpc>
                <a:spcPct val="100000"/>
              </a:lnSpc>
              <a:spcBef>
                <a:spcPts val="320"/>
              </a:spcBef>
              <a:spcAft>
                <a:spcPts val="0"/>
              </a:spcAft>
              <a:buClr>
                <a:schemeClr val="accent1"/>
              </a:buClr>
              <a:buSzPts val="136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accent1"/>
              </a:buClr>
              <a:buSzPts val="1600"/>
              <a:buFont typeface="Noto Sans Symbols"/>
              <a:buChar char="−"/>
              <a:defRPr sz="1600" b="0" i="0" u="none" strike="noStrike" cap="none">
                <a:solidFill>
                  <a:schemeClr val="dk1"/>
                </a:solidFill>
                <a:latin typeface="Calibri"/>
                <a:ea typeface="Calibri"/>
                <a:cs typeface="Calibri"/>
                <a:sym typeface="Calibri"/>
              </a:defRPr>
            </a:lvl9pPr>
          </a:lstStyle>
          <a:p>
            <a:pPr marL="0" indent="0">
              <a:spcBef>
                <a:spcPts val="0"/>
              </a:spcBef>
            </a:pPr>
            <a:r>
              <a:rPr lang="de-DE" dirty="0" smtClean="0"/>
              <a:t>PROBLEM- UND ZIELSTELLUNG</a:t>
            </a:r>
          </a:p>
          <a:p>
            <a:pPr marL="0" indent="0"/>
            <a:endParaRPr lang="de-DE"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5"/>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416" name="Google Shape;416;p35"/>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417" name="Google Shape;417;p35"/>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30</a:t>
            </a:fld>
            <a:endParaRPr sz="800">
              <a:solidFill>
                <a:srgbClr val="686868"/>
              </a:solidFill>
              <a:latin typeface="Calibri"/>
              <a:ea typeface="Calibri"/>
              <a:cs typeface="Calibri"/>
              <a:sym typeface="Calibri"/>
            </a:endParaRPr>
          </a:p>
        </p:txBody>
      </p:sp>
      <p:sp>
        <p:nvSpPr>
          <p:cNvPr id="418" name="Google Shape;418;p35"/>
          <p:cNvSpPr>
            <a:spLocks noGrp="1"/>
          </p:cNvSpPr>
          <p:nvPr>
            <p:ph type="pic" idx="2"/>
          </p:nvPr>
        </p:nvSpPr>
        <p:spPr>
          <a:xfrm>
            <a:off x="7333199" y="1260000"/>
            <a:ext cx="4230000" cy="4896000"/>
          </a:xfrm>
          <a:prstGeom prst="rect">
            <a:avLst/>
          </a:prstGeom>
          <a:noFill/>
          <a:ln>
            <a:noFill/>
          </a:ln>
        </p:spPr>
        <p:txBody>
          <a:bodyPr spcFirstLastPara="1" wrap="square" lIns="158750" tIns="158750" rIns="0" bIns="0" anchor="t" anchorCtr="0">
            <a:noAutofit/>
          </a:bodyPr>
          <a:lstStyle/>
          <a:p>
            <a:pPr marL="0" lvl="0" indent="0" algn="l" rtl="0">
              <a:spcBef>
                <a:spcPts val="360"/>
              </a:spcBef>
              <a:spcAft>
                <a:spcPts val="0"/>
              </a:spcAft>
              <a:buNone/>
            </a:pPr>
            <a:endParaRPr/>
          </a:p>
        </p:txBody>
      </p:sp>
      <p:sp>
        <p:nvSpPr>
          <p:cNvPr id="419" name="Google Shape;419;p35"/>
          <p:cNvSpPr txBox="1">
            <a:spLocks noGrp="1"/>
          </p:cNvSpPr>
          <p:nvPr>
            <p:ph type="body" idx="1"/>
          </p:nvPr>
        </p:nvSpPr>
        <p:spPr>
          <a:xfrm>
            <a:off x="630000" y="1260000"/>
            <a:ext cx="6300000" cy="2462213"/>
          </a:xfrm>
          <a:prstGeom prst="rect">
            <a:avLst/>
          </a:prstGeom>
          <a:noFill/>
          <a:ln>
            <a:noFill/>
          </a:ln>
        </p:spPr>
        <p:txBody>
          <a:bodyPr spcFirstLastPara="1" wrap="square" lIns="0" tIns="0" rIns="0" bIns="0" anchor="t" anchorCtr="0">
            <a:noAutofit/>
          </a:bodyPr>
          <a:lstStyle/>
          <a:p>
            <a:pPr marL="342900" marR="0" lvl="0" indent="-342900" algn="l" rtl="0">
              <a:spcBef>
                <a:spcPts val="0"/>
              </a:spcBef>
              <a:spcAft>
                <a:spcPts val="0"/>
              </a:spcAft>
              <a:buClr>
                <a:schemeClr val="accent1"/>
              </a:buClr>
              <a:buSzPts val="1700"/>
              <a:buFont typeface="Arial" panose="020B0604020202020204" pitchFamily="34" charset="0"/>
              <a:buChar char="•"/>
            </a:pPr>
            <a:r>
              <a:rPr lang="de-DE" sz="2000" b="0" i="0" u="none" strike="noStrike" cap="none" dirty="0">
                <a:solidFill>
                  <a:schemeClr val="dk1"/>
                </a:solidFill>
                <a:latin typeface="Calibri"/>
                <a:ea typeface="Calibri"/>
                <a:cs typeface="Calibri"/>
                <a:sym typeface="Calibri"/>
              </a:rPr>
              <a:t>Analyse der Ausgangstransaktion -&gt; Anforderungen definieren</a:t>
            </a:r>
            <a:endParaRPr dirty="0"/>
          </a:p>
          <a:p>
            <a:pPr marL="342900" marR="0" lvl="0" indent="-342900" algn="l" rtl="0">
              <a:spcBef>
                <a:spcPts val="400"/>
              </a:spcBef>
              <a:spcAft>
                <a:spcPts val="0"/>
              </a:spcAft>
              <a:buClr>
                <a:schemeClr val="accent1"/>
              </a:buClr>
              <a:buSzPts val="1700"/>
              <a:buFont typeface="Arial" panose="020B0604020202020204" pitchFamily="34" charset="0"/>
              <a:buChar char="•"/>
            </a:pPr>
            <a:r>
              <a:rPr lang="de-DE" sz="2000" b="0" i="0" u="none" strike="noStrike" cap="none" dirty="0">
                <a:solidFill>
                  <a:schemeClr val="dk1"/>
                </a:solidFill>
                <a:latin typeface="Calibri"/>
                <a:ea typeface="Calibri"/>
                <a:cs typeface="Calibri"/>
                <a:sym typeface="Calibri"/>
              </a:rPr>
              <a:t>Theoretische Vorbetrachtung</a:t>
            </a:r>
            <a:endParaRPr dirty="0"/>
          </a:p>
          <a:p>
            <a:pPr marL="706438" marR="0" lvl="2" indent="-342900" algn="l" rtl="0">
              <a:spcBef>
                <a:spcPts val="400"/>
              </a:spcBef>
              <a:spcAft>
                <a:spcPts val="0"/>
              </a:spcAft>
              <a:buClr>
                <a:schemeClr val="accent1"/>
              </a:buClr>
              <a:buSzPts val="1700"/>
              <a:buFont typeface="Arial" panose="020B0604020202020204" pitchFamily="34" charset="0"/>
              <a:buChar char="•"/>
            </a:pPr>
            <a:r>
              <a:rPr lang="de-DE" sz="2000" b="0" i="0" u="none" strike="noStrike" cap="none" dirty="0">
                <a:solidFill>
                  <a:schemeClr val="dk1"/>
                </a:solidFill>
                <a:latin typeface="Calibri"/>
                <a:ea typeface="Calibri"/>
                <a:cs typeface="Calibri"/>
                <a:sym typeface="Calibri"/>
              </a:rPr>
              <a:t>Architektur der eigenen Anwendung</a:t>
            </a:r>
            <a:endParaRPr dirty="0"/>
          </a:p>
          <a:p>
            <a:pPr marL="706438" marR="0" lvl="2" indent="-342900" algn="l" rtl="0">
              <a:spcBef>
                <a:spcPts val="400"/>
              </a:spcBef>
              <a:spcAft>
                <a:spcPts val="0"/>
              </a:spcAft>
              <a:buClr>
                <a:schemeClr val="accent1"/>
              </a:buClr>
              <a:buSzPts val="1700"/>
              <a:buFont typeface="Arial" panose="020B0604020202020204" pitchFamily="34" charset="0"/>
              <a:buChar char="•"/>
            </a:pPr>
            <a:r>
              <a:rPr lang="de-DE" sz="2000" b="0" i="0" u="none" strike="noStrike" cap="none" dirty="0">
                <a:solidFill>
                  <a:schemeClr val="dk1"/>
                </a:solidFill>
                <a:latin typeface="Calibri"/>
                <a:ea typeface="Calibri"/>
                <a:cs typeface="Calibri"/>
                <a:sym typeface="Calibri"/>
              </a:rPr>
              <a:t>Sicherheit und Datenschutz</a:t>
            </a:r>
            <a:endParaRPr dirty="0"/>
          </a:p>
          <a:p>
            <a:pPr marL="706438" marR="0" lvl="2" indent="-342900" algn="l" rtl="0">
              <a:spcBef>
                <a:spcPts val="400"/>
              </a:spcBef>
              <a:spcAft>
                <a:spcPts val="0"/>
              </a:spcAft>
              <a:buClr>
                <a:schemeClr val="accent1"/>
              </a:buClr>
              <a:buSzPts val="1700"/>
              <a:buFont typeface="Arial" panose="020B0604020202020204" pitchFamily="34" charset="0"/>
              <a:buChar char="•"/>
            </a:pPr>
            <a:r>
              <a:rPr lang="de-DE" sz="2000" b="0" i="0" u="none" strike="noStrike" cap="none" dirty="0">
                <a:solidFill>
                  <a:schemeClr val="dk1"/>
                </a:solidFill>
                <a:latin typeface="Calibri"/>
                <a:ea typeface="Calibri"/>
                <a:cs typeface="Calibri"/>
                <a:sym typeface="Calibri"/>
              </a:rPr>
              <a:t>Entwicklungsumgebung</a:t>
            </a:r>
            <a:endParaRPr dirty="0"/>
          </a:p>
          <a:p>
            <a:pPr marL="706438" marR="0" lvl="2" indent="-342900" algn="l" rtl="0">
              <a:spcBef>
                <a:spcPts val="400"/>
              </a:spcBef>
              <a:spcAft>
                <a:spcPts val="0"/>
              </a:spcAft>
              <a:buClr>
                <a:schemeClr val="accent1"/>
              </a:buClr>
              <a:buSzPts val="1700"/>
              <a:buFont typeface="Arial" panose="020B0604020202020204" pitchFamily="34" charset="0"/>
              <a:buChar char="•"/>
            </a:pPr>
            <a:r>
              <a:rPr lang="de-DE" sz="2000" b="0" i="0" u="none" strike="noStrike" cap="none" dirty="0">
                <a:solidFill>
                  <a:schemeClr val="dk1"/>
                </a:solidFill>
                <a:latin typeface="Calibri"/>
                <a:ea typeface="Calibri"/>
                <a:cs typeface="Calibri"/>
                <a:sym typeface="Calibri"/>
              </a:rPr>
              <a:t>Evaluierungskriterien</a:t>
            </a:r>
            <a:endParaRPr sz="2000" b="0" i="0" u="none" strike="noStrike" cap="none" dirty="0">
              <a:solidFill>
                <a:schemeClr val="dk1"/>
              </a:solidFill>
              <a:latin typeface="Calibri"/>
              <a:ea typeface="Calibri"/>
              <a:cs typeface="Calibri"/>
              <a:sym typeface="Calibri"/>
            </a:endParaRPr>
          </a:p>
        </p:txBody>
      </p:sp>
      <p:sp>
        <p:nvSpPr>
          <p:cNvPr id="420" name="Google Shape;420;p35"/>
          <p:cNvSpPr txBox="1">
            <a:spLocks noGrp="1"/>
          </p:cNvSpPr>
          <p:nvPr>
            <p:ph type="title"/>
          </p:nvPr>
        </p:nvSpPr>
        <p:spPr>
          <a:xfrm>
            <a:off x="630001" y="351299"/>
            <a:ext cx="6300000"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Vorgehen</a:t>
            </a:r>
            <a:endParaRPr sz="3200" b="0" i="0" u="none" strike="noStrike" cap="none">
              <a:solidFill>
                <a:schemeClr val="accent1"/>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37"/>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436" name="Google Shape;436;p37"/>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437" name="Google Shape;437;p37"/>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31</a:t>
            </a:fld>
            <a:endParaRPr sz="800">
              <a:solidFill>
                <a:srgbClr val="686868"/>
              </a:solidFill>
              <a:latin typeface="Calibri"/>
              <a:ea typeface="Calibri"/>
              <a:cs typeface="Calibri"/>
              <a:sym typeface="Calibri"/>
            </a:endParaRPr>
          </a:p>
        </p:txBody>
      </p:sp>
      <p:sp>
        <p:nvSpPr>
          <p:cNvPr id="438" name="Google Shape;438;p37"/>
          <p:cNvSpPr txBox="1">
            <a:spLocks noGrp="1"/>
          </p:cNvSpPr>
          <p:nvPr>
            <p:ph type="body" idx="1"/>
          </p:nvPr>
        </p:nvSpPr>
        <p:spPr>
          <a:xfrm>
            <a:off x="629999" y="1260000"/>
            <a:ext cx="10915199" cy="330552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chemeClr val="accent1"/>
              </a:buClr>
              <a:buSzPts val="1530"/>
              <a:buFont typeface="Noto Sans Symbols"/>
              <a:buNone/>
            </a:pPr>
            <a:r>
              <a:rPr lang="de-DE" sz="1800" b="0" i="0" u="sng" strike="noStrike" cap="none" dirty="0">
                <a:solidFill>
                  <a:schemeClr val="hlink"/>
                </a:solidFill>
                <a:latin typeface="Calibri"/>
                <a:ea typeface="Calibri"/>
                <a:cs typeface="Calibri"/>
                <a:sym typeface="Calibri"/>
                <a:hlinkClick r:id="rId3"/>
              </a:rPr>
              <a:t>https://help.sap.com/doc/saphelp_dimp50/5.0/de-DE/49/2dfe88088b11d396a9006094b9867b/content.htm</a:t>
            </a:r>
            <a:endParaRPr sz="180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r>
              <a:rPr lang="de-DE" sz="1800" b="0" i="0" u="sng" strike="noStrike" cap="none" dirty="0">
                <a:solidFill>
                  <a:schemeClr val="hlink"/>
                </a:solidFill>
                <a:latin typeface="Calibri"/>
                <a:ea typeface="Calibri"/>
                <a:cs typeface="Calibri"/>
                <a:sym typeface="Calibri"/>
                <a:hlinkClick r:id="rId4"/>
              </a:rPr>
              <a:t>https://blogs.sap.com/2016/10/31/sap-fiori-2.0-now-available/</a:t>
            </a:r>
            <a:endParaRPr sz="180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r>
              <a:rPr lang="de-DE" sz="1800" b="0" i="0" u="sng" strike="noStrike" cap="none" dirty="0">
                <a:solidFill>
                  <a:schemeClr val="hlink"/>
                </a:solidFill>
                <a:latin typeface="Calibri"/>
                <a:ea typeface="Calibri"/>
                <a:cs typeface="Calibri"/>
                <a:sym typeface="Calibri"/>
                <a:hlinkClick r:id="rId5"/>
              </a:rPr>
              <a:t>http://craveinfotech.com/sap-cfsm-crave-field-service-manager/sap-cloud-platform-sap-cp/</a:t>
            </a:r>
            <a:endParaRPr sz="180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r>
              <a:rPr lang="de-DE" sz="1800" b="0" i="0" u="sng" strike="noStrike" cap="none" dirty="0">
                <a:solidFill>
                  <a:schemeClr val="hlink"/>
                </a:solidFill>
                <a:latin typeface="Calibri"/>
                <a:ea typeface="Calibri"/>
                <a:cs typeface="Calibri"/>
                <a:sym typeface="Calibri"/>
                <a:hlinkClick r:id="rId6"/>
              </a:rPr>
              <a:t>https://www.pmmag.com/articles/100624-customizing-the-client-experience</a:t>
            </a:r>
            <a:endParaRPr sz="180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r>
              <a:rPr lang="de-DE" sz="1800" b="0" i="0" u="sng" strike="noStrike" cap="none" dirty="0">
                <a:solidFill>
                  <a:schemeClr val="hlink"/>
                </a:solidFill>
                <a:latin typeface="Calibri"/>
                <a:ea typeface="Calibri"/>
                <a:cs typeface="Calibri"/>
                <a:sym typeface="Calibri"/>
                <a:hlinkClick r:id="rId7"/>
              </a:rPr>
              <a:t>https://</a:t>
            </a:r>
            <a:r>
              <a:rPr lang="de-DE" sz="1800" b="0" i="0" u="sng" strike="noStrike" cap="none" dirty="0" smtClean="0">
                <a:solidFill>
                  <a:schemeClr val="hlink"/>
                </a:solidFill>
                <a:latin typeface="Calibri"/>
                <a:ea typeface="Calibri"/>
                <a:cs typeface="Calibri"/>
                <a:sym typeface="Calibri"/>
                <a:hlinkClick r:id="rId7"/>
              </a:rPr>
              <a:t>twitter.com/SAPWebIDE</a:t>
            </a:r>
            <a:endParaRPr lang="de-DE" sz="1800" b="0" i="0" u="sng" strike="noStrike" cap="none" dirty="0" smtClean="0">
              <a:solidFill>
                <a:schemeClr val="hlink"/>
              </a:solidFill>
              <a:latin typeface="Calibri"/>
              <a:ea typeface="Calibri"/>
              <a:cs typeface="Calibri"/>
              <a:sym typeface="Calibri"/>
            </a:endParaRPr>
          </a:p>
          <a:p>
            <a:pPr marL="0" lvl="0" indent="0">
              <a:spcBef>
                <a:spcPts val="360"/>
              </a:spcBef>
              <a:buSzPts val="1530"/>
            </a:pPr>
            <a:r>
              <a:rPr lang="de-DE" sz="1800" dirty="0">
                <a:hlinkClick r:id="rId8"/>
              </a:rPr>
              <a:t>https://</a:t>
            </a:r>
            <a:r>
              <a:rPr lang="de-DE" sz="1800" dirty="0" smtClean="0">
                <a:hlinkClick r:id="rId8"/>
              </a:rPr>
              <a:t>bertelsmann.sharepoint.com/sites/bportal_asys_insight/functions/marketing/AsySitePages/aSMarketingPictures.aspx</a:t>
            </a:r>
            <a:endParaRPr lang="de-DE" sz="1800" dirty="0" smtClean="0"/>
          </a:p>
          <a:p>
            <a:pPr marL="0" lvl="0" indent="0">
              <a:spcBef>
                <a:spcPts val="360"/>
              </a:spcBef>
              <a:buSzPts val="1530"/>
            </a:pPr>
            <a:r>
              <a:rPr lang="de-DE" sz="1800" dirty="0">
                <a:hlinkClick r:id="rId9"/>
              </a:rPr>
              <a:t>https://mission-mobile.de/sap-fiori</a:t>
            </a:r>
            <a:r>
              <a:rPr lang="de-DE" sz="1800" dirty="0" smtClean="0">
                <a:hlinkClick r:id="rId9"/>
              </a:rPr>
              <a:t>/</a:t>
            </a:r>
            <a:endParaRPr lang="de-DE" sz="1800" dirty="0" smtClean="0"/>
          </a:p>
          <a:p>
            <a:pPr marL="0" lvl="0" indent="0">
              <a:spcBef>
                <a:spcPts val="360"/>
              </a:spcBef>
              <a:buSzPts val="1530"/>
            </a:pPr>
            <a:r>
              <a:rPr lang="de-DE" sz="1800" dirty="0">
                <a:hlinkClick r:id="rId10"/>
              </a:rPr>
              <a:t>https://innovabee.de/blog-zur-einfuehrung-von-sap-s4hana-mit-sap-simple-finance-bei-innovabee</a:t>
            </a:r>
            <a:r>
              <a:rPr lang="de-DE" sz="1800" dirty="0" smtClean="0">
                <a:hlinkClick r:id="rId10"/>
              </a:rPr>
              <a:t>/</a:t>
            </a:r>
            <a:endParaRPr lang="de-DE" sz="1800" dirty="0" smtClean="0"/>
          </a:p>
          <a:p>
            <a:pPr marL="0" lvl="0" indent="0">
              <a:spcBef>
                <a:spcPts val="360"/>
              </a:spcBef>
              <a:buSzPts val="1530"/>
            </a:pPr>
            <a:endParaRPr lang="de-DE" sz="1800" dirty="0" smtClean="0"/>
          </a:p>
          <a:p>
            <a:pPr marL="0" lvl="0" indent="0">
              <a:spcBef>
                <a:spcPts val="360"/>
              </a:spcBef>
              <a:buSzPts val="1530"/>
            </a:pPr>
            <a:endParaRPr lang="de-DE" sz="1800" dirty="0" smtClean="0"/>
          </a:p>
          <a:p>
            <a:pPr marL="0" lvl="0" indent="0">
              <a:spcBef>
                <a:spcPts val="360"/>
              </a:spcBef>
              <a:buSzPts val="1530"/>
            </a:pPr>
            <a:endParaRPr lang="de-DE" sz="1800" dirty="0" smtClean="0"/>
          </a:p>
          <a:p>
            <a:pPr marL="0" lvl="0" indent="0">
              <a:spcBef>
                <a:spcPts val="360"/>
              </a:spcBef>
              <a:buSzPts val="1530"/>
            </a:pPr>
            <a:endParaRPr sz="180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endParaRPr sz="180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endParaRPr sz="180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endParaRPr sz="180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Clr>
                <a:schemeClr val="accent1"/>
              </a:buClr>
              <a:buSzPts val="1530"/>
              <a:buFont typeface="Noto Sans Symbols"/>
              <a:buNone/>
            </a:pPr>
            <a:endParaRPr sz="1800" b="0" i="0" u="none" strike="noStrike" cap="none" dirty="0">
              <a:solidFill>
                <a:schemeClr val="dk1"/>
              </a:solidFill>
              <a:latin typeface="Calibri"/>
              <a:ea typeface="Calibri"/>
              <a:cs typeface="Calibri"/>
              <a:sym typeface="Calibri"/>
            </a:endParaRPr>
          </a:p>
          <a:p>
            <a:pPr marL="0" marR="0" lvl="0" indent="0" algn="l" rtl="0">
              <a:spcBef>
                <a:spcPts val="400"/>
              </a:spcBef>
              <a:spcAft>
                <a:spcPts val="0"/>
              </a:spcAft>
              <a:buClr>
                <a:schemeClr val="accent1"/>
              </a:buClr>
              <a:buSzPts val="1700"/>
              <a:buFont typeface="Noto Sans Symbols"/>
              <a:buNone/>
            </a:pPr>
            <a:endParaRPr sz="2000" b="0" i="0" u="none" strike="noStrike" cap="none" dirty="0">
              <a:solidFill>
                <a:schemeClr val="dk1"/>
              </a:solidFill>
              <a:latin typeface="Calibri"/>
              <a:ea typeface="Calibri"/>
              <a:cs typeface="Calibri"/>
              <a:sym typeface="Calibri"/>
            </a:endParaRPr>
          </a:p>
        </p:txBody>
      </p:sp>
      <p:sp>
        <p:nvSpPr>
          <p:cNvPr id="439" name="Google Shape;439;p37"/>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Quellen</a:t>
            </a:r>
            <a:endParaRPr sz="3200" b="0" i="0" u="none" strike="noStrike" cap="none">
              <a:solidFill>
                <a:schemeClr val="accent1"/>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72"/>
          <p:cNvSpPr txBox="1">
            <a:spLocks noGrp="1"/>
          </p:cNvSpPr>
          <p:nvPr>
            <p:ph type="title"/>
          </p:nvPr>
        </p:nvSpPr>
        <p:spPr>
          <a:xfrm>
            <a:off x="637158" y="3423668"/>
            <a:ext cx="10919504" cy="773295"/>
          </a:xfrm>
          <a:prstGeom prst="rect">
            <a:avLst/>
          </a:prstGeom>
          <a:noFill/>
          <a:ln>
            <a:noFill/>
          </a:ln>
        </p:spPr>
        <p:txBody>
          <a:bodyPr spcFirstLastPara="1" wrap="square" lIns="0" tIns="0" rIns="0" bIns="95250" anchor="ctr" anchorCtr="0">
            <a:noAutofit/>
          </a:bodyPr>
          <a:lstStyle/>
          <a:p>
            <a:pPr marL="0" marR="0" lvl="0" indent="0" algn="ctr" rtl="0">
              <a:lnSpc>
                <a:spcPct val="90000"/>
              </a:lnSpc>
              <a:spcBef>
                <a:spcPts val="0"/>
              </a:spcBef>
              <a:spcAft>
                <a:spcPts val="0"/>
              </a:spcAft>
              <a:buClr>
                <a:schemeClr val="accent1"/>
              </a:buClr>
              <a:buSzPts val="4800"/>
              <a:buFont typeface="Calibri"/>
              <a:buNone/>
            </a:pPr>
            <a:r>
              <a:rPr lang="de-DE" sz="4800" b="0" i="0" u="none" strike="noStrike" cap="none">
                <a:solidFill>
                  <a:schemeClr val="accent1"/>
                </a:solidFill>
                <a:latin typeface="Calibri"/>
                <a:ea typeface="Calibri"/>
                <a:cs typeface="Calibri"/>
                <a:sym typeface="Calibri"/>
              </a:rPr>
              <a:t>Vielen Dank für Ihre Aufmerksamkeit!</a:t>
            </a:r>
            <a:endParaRPr sz="4800" b="0" i="0" u="none" strike="noStrike" cap="none">
              <a:solidFill>
                <a:schemeClr val="accent1"/>
              </a:solidFill>
              <a:latin typeface="Calibri"/>
              <a:ea typeface="Calibri"/>
              <a:cs typeface="Calibri"/>
              <a:sym typeface="Calibri"/>
            </a:endParaRPr>
          </a:p>
        </p:txBody>
      </p:sp>
      <p:sp>
        <p:nvSpPr>
          <p:cNvPr id="964" name="Google Shape;964;p72"/>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965" name="Google Shape;965;p72"/>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966" name="Google Shape;966;p72"/>
          <p:cNvSpPr txBox="1"/>
          <p:nvPr/>
        </p:nvSpPr>
        <p:spPr>
          <a:xfrm>
            <a:off x="634999" y="5945188"/>
            <a:ext cx="10918825" cy="18466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accent1"/>
              </a:buClr>
              <a:buSzPts val="1020"/>
              <a:buFont typeface="Noto Sans Symbols"/>
              <a:buNone/>
            </a:pPr>
            <a:r>
              <a:rPr lang="de-DE" sz="1200" cap="none">
                <a:solidFill>
                  <a:srgbClr val="0070C0"/>
                </a:solidFill>
                <a:latin typeface="Calibri"/>
                <a:ea typeface="Calibri"/>
                <a:cs typeface="Calibri"/>
                <a:sym typeface="Calibri"/>
              </a:rPr>
              <a:t>Kontakt: Vorname Nachname | Arvato Systems | +49 1234 12345 | </a:t>
            </a:r>
            <a:r>
              <a:rPr lang="de-DE" sz="1200" u="sng" cap="none">
                <a:solidFill>
                  <a:schemeClr val="hlink"/>
                </a:solidFill>
                <a:latin typeface="Calibri"/>
                <a:ea typeface="Calibri"/>
                <a:cs typeface="Calibri"/>
                <a:sym typeface="Calibri"/>
                <a:hlinkClick r:id="rId3"/>
              </a:rPr>
              <a:t>vorname.name@bertelsmann.de</a:t>
            </a:r>
            <a:endParaRPr sz="1200" cap="none">
              <a:solidFill>
                <a:srgbClr val="0070C0"/>
              </a:solidFill>
              <a:latin typeface="Calibri"/>
              <a:ea typeface="Calibri"/>
              <a:cs typeface="Calibri"/>
              <a:sym typeface="Calibri"/>
            </a:endParaRPr>
          </a:p>
          <a:p>
            <a:pPr marL="0" marR="0" lvl="0" indent="0" algn="ctr" rtl="0">
              <a:spcBef>
                <a:spcPts val="240"/>
              </a:spcBef>
              <a:spcAft>
                <a:spcPts val="0"/>
              </a:spcAft>
              <a:buClr>
                <a:schemeClr val="accent1"/>
              </a:buClr>
              <a:buSzPts val="1020"/>
              <a:buFont typeface="Noto Sans Symbols"/>
              <a:buNone/>
            </a:pPr>
            <a:r>
              <a:rPr lang="de-DE" sz="1200" u="sng" cap="none">
                <a:solidFill>
                  <a:schemeClr val="hlink"/>
                </a:solidFill>
                <a:latin typeface="Calibri"/>
                <a:ea typeface="Calibri"/>
                <a:cs typeface="Calibri"/>
                <a:sym typeface="Calibri"/>
                <a:hlinkClick r:id="rId4"/>
              </a:rPr>
              <a:t>IT.arvato.com</a:t>
            </a:r>
            <a:r>
              <a:rPr lang="de-DE" sz="1200" cap="none">
                <a:solidFill>
                  <a:srgbClr val="0070C0"/>
                </a:solidFill>
                <a:latin typeface="Calibri"/>
                <a:ea typeface="Calibri"/>
                <a:cs typeface="Calibri"/>
                <a:sym typeface="Calibri"/>
              </a:rPr>
              <a:t>  </a:t>
            </a:r>
            <a:endParaRPr sz="1200" cap="none">
              <a:solidFill>
                <a:srgbClr val="0070C0"/>
              </a:solidFill>
              <a:latin typeface="Calibri"/>
              <a:ea typeface="Calibri"/>
              <a:cs typeface="Calibri"/>
              <a:sym typeface="Calibri"/>
            </a:endParaRPr>
          </a:p>
        </p:txBody>
      </p:sp>
      <p:sp>
        <p:nvSpPr>
          <p:cNvPr id="967" name="Google Shape;967;p72"/>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32</a:t>
            </a:fld>
            <a:endParaRPr sz="800">
              <a:solidFill>
                <a:srgbClr val="686868"/>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Reserve</a:t>
            </a:r>
            <a:endParaRPr lang="de-DE" dirty="0"/>
          </a:p>
        </p:txBody>
      </p:sp>
      <p:sp>
        <p:nvSpPr>
          <p:cNvPr id="3" name="Foliennummernplatzhalt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33</a:t>
            </a:fld>
            <a:endParaRPr lang="de-DE"/>
          </a:p>
        </p:txBody>
      </p:sp>
      <p:sp>
        <p:nvSpPr>
          <p:cNvPr id="4" name="Datumsplatzhalter 3"/>
          <p:cNvSpPr>
            <a:spLocks noGrp="1"/>
          </p:cNvSpPr>
          <p:nvPr>
            <p:ph type="dt" idx="10"/>
          </p:nvPr>
        </p:nvSpPr>
        <p:spPr/>
        <p:txBody>
          <a:bodyPr/>
          <a:lstStyle/>
          <a:p>
            <a:r>
              <a:rPr lang="de-DE" smtClean="0"/>
              <a:t>18/09/18</a:t>
            </a:r>
            <a:endParaRPr lang="de-DE"/>
          </a:p>
        </p:txBody>
      </p:sp>
      <p:sp>
        <p:nvSpPr>
          <p:cNvPr id="5" name="Fußzeilenplatzhalter 4"/>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7472400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Kapitel 1</a:t>
            </a:r>
            <a:endParaRPr lang="de-DE" dirty="0"/>
          </a:p>
        </p:txBody>
      </p:sp>
      <p:sp>
        <p:nvSpPr>
          <p:cNvPr id="3" name="Foliennummernplatzhalt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34</a:t>
            </a:fld>
            <a:endParaRPr lang="de-DE"/>
          </a:p>
        </p:txBody>
      </p:sp>
      <p:sp>
        <p:nvSpPr>
          <p:cNvPr id="4" name="Datumsplatzhalter 3"/>
          <p:cNvSpPr>
            <a:spLocks noGrp="1"/>
          </p:cNvSpPr>
          <p:nvPr>
            <p:ph type="dt" idx="10"/>
          </p:nvPr>
        </p:nvSpPr>
        <p:spPr/>
        <p:txBody>
          <a:bodyPr/>
          <a:lstStyle/>
          <a:p>
            <a:r>
              <a:rPr lang="de-DE" smtClean="0"/>
              <a:t>18/09/18</a:t>
            </a:r>
            <a:endParaRPr lang="de-DE"/>
          </a:p>
        </p:txBody>
      </p:sp>
      <p:sp>
        <p:nvSpPr>
          <p:cNvPr id="5" name="Fußzeilenplatzhalter 4"/>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17045924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35</a:t>
            </a:fld>
            <a:endParaRPr lang="de-DE"/>
          </a:p>
        </p:txBody>
      </p:sp>
      <p:sp>
        <p:nvSpPr>
          <p:cNvPr id="5" name="Textplatzhalter 4"/>
          <p:cNvSpPr>
            <a:spLocks noGrp="1"/>
          </p:cNvSpPr>
          <p:nvPr>
            <p:ph type="body" idx="1"/>
          </p:nvPr>
        </p:nvSpPr>
        <p:spPr>
          <a:xfrm>
            <a:off x="629999" y="1260000"/>
            <a:ext cx="10915199" cy="5177745"/>
          </a:xfrm>
        </p:spPr>
        <p:txBody>
          <a:bodyPr/>
          <a:lstStyle/>
          <a:p>
            <a:pPr marL="342900" lvl="0" indent="-342900" algn="just">
              <a:lnSpc>
                <a:spcPct val="150000"/>
              </a:lnSpc>
              <a:spcAft>
                <a:spcPts val="1800"/>
              </a:spcAft>
              <a:buFont typeface="Symbol" panose="05050102010706020507" pitchFamily="18" charset="2"/>
              <a:buChar char=""/>
            </a:pPr>
            <a:r>
              <a:rPr lang="de-DE" sz="1800" dirty="0">
                <a:latin typeface="Arial" panose="020B0604020202020204" pitchFamily="34" charset="0"/>
                <a:ea typeface="SimSun" panose="02010600030101010101" pitchFamily="2" charset="-122"/>
                <a:cs typeface="Times New Roman" panose="02020603050405020304" pitchFamily="18" charset="0"/>
              </a:rPr>
              <a:t>Es ist mit der SAP Cloud </a:t>
            </a:r>
            <a:r>
              <a:rPr lang="de-DE" sz="1800" dirty="0" err="1">
                <a:latin typeface="Arial" panose="020B0604020202020204" pitchFamily="34" charset="0"/>
                <a:ea typeface="SimSun" panose="02010600030101010101" pitchFamily="2" charset="-122"/>
                <a:cs typeface="Times New Roman" panose="02020603050405020304" pitchFamily="18" charset="0"/>
              </a:rPr>
              <a:t>Platform</a:t>
            </a:r>
            <a:r>
              <a:rPr lang="de-DE" sz="1800" dirty="0">
                <a:latin typeface="Arial" panose="020B0604020202020204" pitchFamily="34" charset="0"/>
                <a:ea typeface="SimSun" panose="02010600030101010101" pitchFamily="2" charset="-122"/>
                <a:cs typeface="Times New Roman" panose="02020603050405020304" pitchFamily="18" charset="0"/>
              </a:rPr>
              <a:t> möglich, Fiori-Anwendungen zu entwickeln, die ihre Daten aus ECC-Systemen beziehen.</a:t>
            </a:r>
          </a:p>
          <a:p>
            <a:pPr marL="342900" lvl="0" indent="-342900" algn="just">
              <a:lnSpc>
                <a:spcPct val="150000"/>
              </a:lnSpc>
              <a:spcAft>
                <a:spcPts val="1800"/>
              </a:spcAft>
              <a:buFont typeface="Symbol" panose="05050102010706020507" pitchFamily="18" charset="2"/>
              <a:buChar char=""/>
            </a:pPr>
            <a:r>
              <a:rPr lang="de-DE" sz="1800" dirty="0">
                <a:latin typeface="Arial" panose="020B0604020202020204" pitchFamily="34" charset="0"/>
                <a:ea typeface="SimSun" panose="02010600030101010101" pitchFamily="2" charset="-122"/>
                <a:cs typeface="Times New Roman" panose="02020603050405020304" pitchFamily="18" charset="0"/>
              </a:rPr>
              <a:t>Für die Anpassung und Erweiterung von Fiori-Benutzeroberflächen ist die SAP Cloud </a:t>
            </a:r>
            <a:r>
              <a:rPr lang="de-DE" sz="1800" dirty="0" err="1">
                <a:latin typeface="Arial" panose="020B0604020202020204" pitchFamily="34" charset="0"/>
                <a:ea typeface="SimSun" panose="02010600030101010101" pitchFamily="2" charset="-122"/>
                <a:cs typeface="Times New Roman" panose="02020603050405020304" pitchFamily="18" charset="0"/>
              </a:rPr>
              <a:t>Platform</a:t>
            </a:r>
            <a:r>
              <a:rPr lang="de-DE" sz="1800" dirty="0">
                <a:latin typeface="Arial" panose="020B0604020202020204" pitchFamily="34" charset="0"/>
                <a:ea typeface="SimSun" panose="02010600030101010101" pitchFamily="2" charset="-122"/>
                <a:cs typeface="Times New Roman" panose="02020603050405020304" pitchFamily="18" charset="0"/>
              </a:rPr>
              <a:t> unverzichtbar.</a:t>
            </a:r>
          </a:p>
          <a:p>
            <a:pPr marL="342900" lvl="0" indent="-342900" algn="just">
              <a:lnSpc>
                <a:spcPct val="150000"/>
              </a:lnSpc>
              <a:spcAft>
                <a:spcPts val="1800"/>
              </a:spcAft>
              <a:buFont typeface="Symbol" panose="05050102010706020507" pitchFamily="18" charset="2"/>
              <a:buChar char=""/>
            </a:pPr>
            <a:r>
              <a:rPr lang="de-DE" sz="1800" dirty="0">
                <a:latin typeface="Arial" panose="020B0604020202020204" pitchFamily="34" charset="0"/>
                <a:ea typeface="SimSun" panose="02010600030101010101" pitchFamily="2" charset="-122"/>
                <a:cs typeface="Times New Roman" panose="02020603050405020304" pitchFamily="18" charset="0"/>
              </a:rPr>
              <a:t>Individualprogrammierungen für Kunden können mit den Werkzeugen der SAP Cloud </a:t>
            </a:r>
            <a:r>
              <a:rPr lang="de-DE" sz="1800" dirty="0" err="1">
                <a:latin typeface="Arial" panose="020B0604020202020204" pitchFamily="34" charset="0"/>
                <a:ea typeface="SimSun" panose="02010600030101010101" pitchFamily="2" charset="-122"/>
                <a:cs typeface="Times New Roman" panose="02020603050405020304" pitchFamily="18" charset="0"/>
              </a:rPr>
              <a:t>Platform</a:t>
            </a:r>
            <a:r>
              <a:rPr lang="de-DE" sz="1800" dirty="0">
                <a:latin typeface="Arial" panose="020B0604020202020204" pitchFamily="34" charset="0"/>
                <a:ea typeface="SimSun" panose="02010600030101010101" pitchFamily="2" charset="-122"/>
                <a:cs typeface="Times New Roman" panose="02020603050405020304" pitchFamily="18" charset="0"/>
              </a:rPr>
              <a:t> als Fiori-Apps umgesetzt werden.</a:t>
            </a:r>
          </a:p>
          <a:p>
            <a:pPr marL="342900" lvl="0" indent="-342900" algn="just">
              <a:lnSpc>
                <a:spcPct val="150000"/>
              </a:lnSpc>
              <a:spcAft>
                <a:spcPts val="1800"/>
              </a:spcAft>
              <a:buFont typeface="Symbol" panose="05050102010706020507" pitchFamily="18" charset="2"/>
              <a:buChar char=""/>
            </a:pPr>
            <a:r>
              <a:rPr lang="de-DE" sz="1800" dirty="0">
                <a:latin typeface="Arial" panose="020B0604020202020204" pitchFamily="34" charset="0"/>
                <a:ea typeface="SimSun" panose="02010600030101010101" pitchFamily="2" charset="-122"/>
                <a:cs typeface="Times New Roman" panose="02020603050405020304" pitchFamily="18" charset="0"/>
              </a:rPr>
              <a:t>Fiori-Apps, die eine Eigenentwicklung eines Kunden abbilden, können ohne Änderungen des Quelltexts auch für andere Kunden mit Standardausprägung genutzt werden.</a:t>
            </a:r>
          </a:p>
          <a:p>
            <a:pPr marL="342900" lvl="0" indent="-342900" algn="just">
              <a:lnSpc>
                <a:spcPct val="150000"/>
              </a:lnSpc>
              <a:spcAft>
                <a:spcPts val="1800"/>
              </a:spcAft>
              <a:buFont typeface="Symbol" panose="05050102010706020507" pitchFamily="18" charset="2"/>
              <a:buChar char=""/>
            </a:pPr>
            <a:r>
              <a:rPr lang="de-DE" sz="1800" dirty="0">
                <a:latin typeface="Arial" panose="020B0604020202020204" pitchFamily="34" charset="0"/>
                <a:ea typeface="SimSun" panose="02010600030101010101" pitchFamily="2" charset="-122"/>
                <a:cs typeface="Times New Roman" panose="02020603050405020304" pitchFamily="18" charset="0"/>
              </a:rPr>
              <a:t>Die SAP Cloud </a:t>
            </a:r>
            <a:r>
              <a:rPr lang="de-DE" sz="1800" dirty="0" err="1">
                <a:latin typeface="Arial" panose="020B0604020202020204" pitchFamily="34" charset="0"/>
                <a:ea typeface="SimSun" panose="02010600030101010101" pitchFamily="2" charset="-122"/>
                <a:cs typeface="Times New Roman" panose="02020603050405020304" pitchFamily="18" charset="0"/>
              </a:rPr>
              <a:t>Platform</a:t>
            </a:r>
            <a:r>
              <a:rPr lang="de-DE" sz="1800" dirty="0">
                <a:latin typeface="Arial" panose="020B0604020202020204" pitchFamily="34" charset="0"/>
                <a:ea typeface="SimSun" panose="02010600030101010101" pitchFamily="2" charset="-122"/>
                <a:cs typeface="Times New Roman" panose="02020603050405020304" pitchFamily="18" charset="0"/>
              </a:rPr>
              <a:t> stellt einen Mehrwert bei der Entwicklung von Webanwendungen dar.</a:t>
            </a:r>
          </a:p>
          <a:p>
            <a:pPr>
              <a:lnSpc>
                <a:spcPct val="200000"/>
              </a:lnSpc>
            </a:pPr>
            <a:endParaRPr lang="de-DE" sz="1800" dirty="0"/>
          </a:p>
        </p:txBody>
      </p:sp>
      <p:sp>
        <p:nvSpPr>
          <p:cNvPr id="3" name="Titel 2"/>
          <p:cNvSpPr>
            <a:spLocks noGrp="1"/>
          </p:cNvSpPr>
          <p:nvPr>
            <p:ph type="title"/>
          </p:nvPr>
        </p:nvSpPr>
        <p:spPr/>
        <p:txBody>
          <a:bodyPr/>
          <a:lstStyle/>
          <a:p>
            <a:r>
              <a:rPr lang="de-DE" dirty="0" smtClean="0"/>
              <a:t>Thesen</a:t>
            </a:r>
            <a:endParaRPr lang="de-DE" dirty="0"/>
          </a:p>
        </p:txBody>
      </p:sp>
      <p:sp>
        <p:nvSpPr>
          <p:cNvPr id="6" name="Datumsplatzhalter 5"/>
          <p:cNvSpPr>
            <a:spLocks noGrp="1"/>
          </p:cNvSpPr>
          <p:nvPr>
            <p:ph type="dt" idx="10"/>
          </p:nvPr>
        </p:nvSpPr>
        <p:spPr/>
        <p:txBody>
          <a:bodyPr/>
          <a:lstStyle/>
          <a:p>
            <a:r>
              <a:rPr lang="de-DE" smtClean="0"/>
              <a:t>18/09/18</a:t>
            </a:r>
            <a:endParaRPr lang="de-DE"/>
          </a:p>
        </p:txBody>
      </p:sp>
      <p:sp>
        <p:nvSpPr>
          <p:cNvPr id="7" name="Fußzeilenplatzhalter 6"/>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12963233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Kapitel 2</a:t>
            </a:r>
            <a:endParaRPr lang="de-DE" dirty="0"/>
          </a:p>
        </p:txBody>
      </p:sp>
      <p:sp>
        <p:nvSpPr>
          <p:cNvPr id="3" name="Foliennummernplatzhalt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36</a:t>
            </a:fld>
            <a:endParaRPr lang="de-DE"/>
          </a:p>
        </p:txBody>
      </p:sp>
      <p:sp>
        <p:nvSpPr>
          <p:cNvPr id="4" name="Datumsplatzhalter 3"/>
          <p:cNvSpPr>
            <a:spLocks noGrp="1"/>
          </p:cNvSpPr>
          <p:nvPr>
            <p:ph type="dt" idx="10"/>
          </p:nvPr>
        </p:nvSpPr>
        <p:spPr/>
        <p:txBody>
          <a:bodyPr/>
          <a:lstStyle/>
          <a:p>
            <a:r>
              <a:rPr lang="de-DE" smtClean="0"/>
              <a:t>18/09/18</a:t>
            </a:r>
            <a:endParaRPr lang="de-DE"/>
          </a:p>
        </p:txBody>
      </p:sp>
      <p:sp>
        <p:nvSpPr>
          <p:cNvPr id="5" name="Fußzeilenplatzhalter 4"/>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4613566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37</a:t>
            </a:fld>
            <a:endParaRPr lang="de-DE"/>
          </a:p>
        </p:txBody>
      </p:sp>
      <p:sp>
        <p:nvSpPr>
          <p:cNvPr id="3" name="Titel 2"/>
          <p:cNvSpPr>
            <a:spLocks noGrp="1"/>
          </p:cNvSpPr>
          <p:nvPr>
            <p:ph type="title"/>
          </p:nvPr>
        </p:nvSpPr>
        <p:spPr/>
        <p:txBody>
          <a:bodyPr/>
          <a:lstStyle/>
          <a:p>
            <a:r>
              <a:rPr lang="de-DE" dirty="0" smtClean="0"/>
              <a:t>Dienstebenen in der Cloud</a:t>
            </a:r>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1509" t="16484" r="422" b="4610"/>
          <a:stretch/>
        </p:blipFill>
        <p:spPr>
          <a:xfrm>
            <a:off x="332508" y="1108368"/>
            <a:ext cx="11816211" cy="5347854"/>
          </a:xfrm>
          <a:prstGeom prst="rect">
            <a:avLst/>
          </a:prstGeom>
        </p:spPr>
      </p:pic>
      <p:sp>
        <p:nvSpPr>
          <p:cNvPr id="5" name="Textfeld 4"/>
          <p:cNvSpPr txBox="1"/>
          <p:nvPr/>
        </p:nvSpPr>
        <p:spPr>
          <a:xfrm>
            <a:off x="249377" y="6299196"/>
            <a:ext cx="8285019" cy="246221"/>
          </a:xfrm>
          <a:prstGeom prst="rect">
            <a:avLst/>
          </a:prstGeom>
          <a:noFill/>
        </p:spPr>
        <p:txBody>
          <a:bodyPr wrap="square" rtlCol="0">
            <a:spAutoFit/>
          </a:bodyPr>
          <a:lstStyle/>
          <a:p>
            <a:r>
              <a:rPr lang="de-DE" sz="1000" dirty="0"/>
              <a:t>Quelle: https://cloudikon.de/wolkige-aussichten-die-zeit-des-cloud-computings/</a:t>
            </a:r>
          </a:p>
        </p:txBody>
      </p:sp>
      <p:sp>
        <p:nvSpPr>
          <p:cNvPr id="6" name="Datumsplatzhalter 5"/>
          <p:cNvSpPr>
            <a:spLocks noGrp="1"/>
          </p:cNvSpPr>
          <p:nvPr>
            <p:ph type="dt" idx="10"/>
          </p:nvPr>
        </p:nvSpPr>
        <p:spPr/>
        <p:txBody>
          <a:bodyPr/>
          <a:lstStyle/>
          <a:p>
            <a:r>
              <a:rPr lang="de-DE" smtClean="0"/>
              <a:t>18/09/18</a:t>
            </a:r>
            <a:endParaRPr lang="de-DE"/>
          </a:p>
        </p:txBody>
      </p:sp>
      <p:sp>
        <p:nvSpPr>
          <p:cNvPr id="7" name="Fußzeilenplatzhalter 6"/>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17865052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38</a:t>
            </a:fld>
            <a:endParaRPr lang="de-DE"/>
          </a:p>
        </p:txBody>
      </p:sp>
      <p:sp>
        <p:nvSpPr>
          <p:cNvPr id="5" name="Textplatzhalter 4"/>
          <p:cNvSpPr>
            <a:spLocks noGrp="1"/>
          </p:cNvSpPr>
          <p:nvPr>
            <p:ph type="body" idx="1"/>
          </p:nvPr>
        </p:nvSpPr>
        <p:spPr/>
        <p:txBody>
          <a:bodyPr/>
          <a:lstStyle/>
          <a:p>
            <a:pPr marL="571500" indent="-342900">
              <a:spcAft>
                <a:spcPts val="1200"/>
              </a:spcAft>
              <a:buFont typeface="Arial" panose="020B0604020202020204" pitchFamily="34" charset="0"/>
              <a:buChar char="•"/>
            </a:pPr>
            <a:r>
              <a:rPr lang="de-DE" dirty="0"/>
              <a:t>SAP empfiehlt die Cloud </a:t>
            </a:r>
            <a:r>
              <a:rPr lang="de-DE" dirty="0" err="1"/>
              <a:t>Foundry</a:t>
            </a:r>
            <a:r>
              <a:rPr lang="de-DE" dirty="0"/>
              <a:t> Umgebung für folgende Entwicklungen [26, S. 11</a:t>
            </a:r>
            <a:r>
              <a:rPr lang="de-DE" dirty="0" smtClean="0"/>
              <a:t>]:</a:t>
            </a:r>
          </a:p>
          <a:p>
            <a:pPr marL="571500" lvl="0" indent="-342900">
              <a:spcAft>
                <a:spcPts val="1200"/>
              </a:spcAft>
              <a:buFont typeface="Arial" panose="020B0604020202020204" pitchFamily="34" charset="0"/>
              <a:buChar char="•"/>
            </a:pPr>
            <a:r>
              <a:rPr lang="de-DE" b="1" dirty="0" smtClean="0"/>
              <a:t>12-Faktor-basierte </a:t>
            </a:r>
            <a:r>
              <a:rPr lang="de-DE" b="1" dirty="0"/>
              <a:t>Anwendungen:</a:t>
            </a:r>
            <a:r>
              <a:rPr lang="de-DE" dirty="0"/>
              <a:t> „Das 12 </a:t>
            </a:r>
            <a:r>
              <a:rPr lang="de-DE" dirty="0" err="1"/>
              <a:t>Factor</a:t>
            </a:r>
            <a:r>
              <a:rPr lang="de-DE" dirty="0"/>
              <a:t> App Manifest gibt einige Empfehlungen dafür, wie Web-Apps für die Cloud am Besten entwickelt werden können“. Darin stehen 12 Faktoren, die bei einer SaaS-Anwendung für bessere Skalierbarkeit, und Portierbarkeit sorgen [32].</a:t>
            </a:r>
          </a:p>
          <a:p>
            <a:pPr marL="571500" lvl="0" indent="-342900">
              <a:spcAft>
                <a:spcPts val="1200"/>
              </a:spcAft>
              <a:buFont typeface="Arial" panose="020B0604020202020204" pitchFamily="34" charset="0"/>
              <a:buChar char="•"/>
            </a:pPr>
            <a:r>
              <a:rPr lang="de-DE" b="1" dirty="0"/>
              <a:t>Mikrodienst-basierte Anwendungen: </a:t>
            </a:r>
            <a:r>
              <a:rPr lang="de-DE" dirty="0"/>
              <a:t>Jeder Mikrodienst erfüllt nur eine Aufgabe. Durch die Verbindung mehrerer Mikrodienste entsteht eine komplexe Anwendung [33].</a:t>
            </a:r>
          </a:p>
          <a:p>
            <a:pPr marL="571500" lvl="0" indent="-342900">
              <a:spcAft>
                <a:spcPts val="1200"/>
              </a:spcAft>
              <a:buFont typeface="Arial" panose="020B0604020202020204" pitchFamily="34" charset="0"/>
              <a:buChar char="•"/>
            </a:pPr>
            <a:r>
              <a:rPr lang="de-DE" b="1" dirty="0"/>
              <a:t>Native SAP HANA Anwendungen: </a:t>
            </a:r>
            <a:r>
              <a:rPr lang="de-DE" dirty="0"/>
              <a:t>Wenn eine Anwendung speziell für ein bestimmtes Betriebssystem entwickelt wird, gilt sie als nativ. „Dadurch ist sichergestellt, dass alle Schnittstellen zu Hardware einheitlich funktionieren und die Ressourcen des Geräts optimal genutzt werden“ [34].</a:t>
            </a:r>
          </a:p>
          <a:p>
            <a:pPr marL="571500" lvl="0" indent="-342900">
              <a:spcAft>
                <a:spcPts val="1200"/>
              </a:spcAft>
              <a:buFont typeface="Arial" panose="020B0604020202020204" pitchFamily="34" charset="0"/>
              <a:buChar char="•"/>
            </a:pPr>
            <a:r>
              <a:rPr lang="de-DE" b="1" dirty="0"/>
              <a:t>Anwendungen mit Bezug auf das Internet der Dinge:</a:t>
            </a:r>
            <a:r>
              <a:rPr lang="de-DE" dirty="0"/>
              <a:t> „Das Internet der Dinge beschreibt eine globale Netzwerkinfrastruktur, an die Maschinen und Geräte angeschlossen werden“ können [35, S. 6]</a:t>
            </a:r>
          </a:p>
          <a:p>
            <a:pPr marL="571500" lvl="0" indent="-342900">
              <a:spcAft>
                <a:spcPts val="1200"/>
              </a:spcAft>
              <a:buFont typeface="Arial" panose="020B0604020202020204" pitchFamily="34" charset="0"/>
              <a:buChar char="•"/>
            </a:pPr>
            <a:r>
              <a:rPr lang="de-DE" b="1" dirty="0"/>
              <a:t>für maschinelles Lernen</a:t>
            </a:r>
            <a:r>
              <a:rPr lang="de-DE" dirty="0"/>
              <a:t> </a:t>
            </a:r>
          </a:p>
          <a:p>
            <a:endParaRPr lang="de-DE" dirty="0"/>
          </a:p>
        </p:txBody>
      </p:sp>
      <p:sp>
        <p:nvSpPr>
          <p:cNvPr id="4" name="Titel 3"/>
          <p:cNvSpPr>
            <a:spLocks noGrp="1"/>
          </p:cNvSpPr>
          <p:nvPr>
            <p:ph type="title"/>
          </p:nvPr>
        </p:nvSpPr>
        <p:spPr/>
        <p:txBody>
          <a:bodyPr/>
          <a:lstStyle/>
          <a:p>
            <a:endParaRPr lang="de-DE"/>
          </a:p>
        </p:txBody>
      </p:sp>
      <p:sp>
        <p:nvSpPr>
          <p:cNvPr id="6" name="Datumsplatzhalter 5"/>
          <p:cNvSpPr>
            <a:spLocks noGrp="1"/>
          </p:cNvSpPr>
          <p:nvPr>
            <p:ph type="dt" idx="10"/>
          </p:nvPr>
        </p:nvSpPr>
        <p:spPr/>
        <p:txBody>
          <a:bodyPr/>
          <a:lstStyle/>
          <a:p>
            <a:r>
              <a:rPr lang="de-DE" smtClean="0"/>
              <a:t>18/09/18</a:t>
            </a:r>
            <a:endParaRPr lang="de-DE"/>
          </a:p>
        </p:txBody>
      </p:sp>
      <p:sp>
        <p:nvSpPr>
          <p:cNvPr id="7" name="Fußzeilenplatzhalter 6"/>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19501402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39</a:t>
            </a:fld>
            <a:endParaRPr lang="de-DE"/>
          </a:p>
        </p:txBody>
      </p:sp>
      <p:sp>
        <p:nvSpPr>
          <p:cNvPr id="6" name="Titel 5"/>
          <p:cNvSpPr>
            <a:spLocks noGrp="1"/>
          </p:cNvSpPr>
          <p:nvPr>
            <p:ph type="title"/>
          </p:nvPr>
        </p:nvSpPr>
        <p:spPr/>
        <p:txBody>
          <a:bodyPr/>
          <a:lstStyle/>
          <a:p>
            <a:r>
              <a:rPr lang="de-DE" dirty="0" smtClean="0"/>
              <a:t>Regionen in der SAP Cloud </a:t>
            </a:r>
            <a:r>
              <a:rPr lang="de-DE" dirty="0" err="1" smtClean="0"/>
              <a:t>Platform</a:t>
            </a:r>
            <a:endParaRPr lang="de-DE" dirty="0"/>
          </a:p>
        </p:txBody>
      </p:sp>
      <p:pic>
        <p:nvPicPr>
          <p:cNvPr id="5" name="Grafik 4"/>
          <p:cNvPicPr/>
          <p:nvPr/>
        </p:nvPicPr>
        <p:blipFill rotWithShape="1">
          <a:blip r:embed="rId2">
            <a:extLst>
              <a:ext uri="{28A0092B-C50C-407E-A947-70E740481C1C}">
                <a14:useLocalDpi xmlns:a14="http://schemas.microsoft.com/office/drawing/2010/main" val="0"/>
              </a:ext>
            </a:extLst>
          </a:blip>
          <a:srcRect l="923" t="12009" r="375"/>
          <a:stretch/>
        </p:blipFill>
        <p:spPr bwMode="auto">
          <a:xfrm>
            <a:off x="988291" y="1237673"/>
            <a:ext cx="10298544" cy="5238482"/>
          </a:xfrm>
          <a:prstGeom prst="rect">
            <a:avLst/>
          </a:prstGeom>
          <a:ln>
            <a:noFill/>
          </a:ln>
          <a:extLst>
            <a:ext uri="{53640926-AAD7-44D8-BBD7-CCE9431645EC}">
              <a14:shadowObscured xmlns:a14="http://schemas.microsoft.com/office/drawing/2010/main"/>
            </a:ext>
          </a:extLst>
        </p:spPr>
      </p:pic>
      <p:sp>
        <p:nvSpPr>
          <p:cNvPr id="7" name="Textfeld 6"/>
          <p:cNvSpPr txBox="1"/>
          <p:nvPr/>
        </p:nvSpPr>
        <p:spPr>
          <a:xfrm>
            <a:off x="10187704" y="6321600"/>
            <a:ext cx="8285019" cy="246221"/>
          </a:xfrm>
          <a:prstGeom prst="rect">
            <a:avLst/>
          </a:prstGeom>
          <a:noFill/>
        </p:spPr>
        <p:txBody>
          <a:bodyPr wrap="square" rtlCol="0">
            <a:spAutoFit/>
          </a:bodyPr>
          <a:lstStyle/>
          <a:p>
            <a:r>
              <a:rPr lang="de-DE" sz="1000" dirty="0"/>
              <a:t>Quelle: </a:t>
            </a:r>
            <a:r>
              <a:rPr lang="de-DE" sz="1000" dirty="0" smtClean="0"/>
              <a:t>eigener Screenshot</a:t>
            </a:r>
          </a:p>
        </p:txBody>
      </p:sp>
      <p:sp>
        <p:nvSpPr>
          <p:cNvPr id="8" name="Datumsplatzhalter 7"/>
          <p:cNvSpPr>
            <a:spLocks noGrp="1"/>
          </p:cNvSpPr>
          <p:nvPr>
            <p:ph type="dt" idx="10"/>
          </p:nvPr>
        </p:nvSpPr>
        <p:spPr/>
        <p:txBody>
          <a:bodyPr/>
          <a:lstStyle/>
          <a:p>
            <a:r>
              <a:rPr lang="de-DE" smtClean="0"/>
              <a:t>18/09/18</a:t>
            </a:r>
            <a:endParaRPr lang="de-DE"/>
          </a:p>
        </p:txBody>
      </p:sp>
      <p:sp>
        <p:nvSpPr>
          <p:cNvPr id="9" name="Fußzeilenplatzhalter 8"/>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272742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7"/>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147" name="Google Shape;147;p17"/>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dirty="0" smtClean="0">
                <a:solidFill>
                  <a:schemeClr val="accent1"/>
                </a:solidFill>
                <a:latin typeface="Calibri"/>
                <a:ea typeface="Calibri"/>
                <a:cs typeface="Calibri"/>
                <a:sym typeface="Calibri"/>
              </a:rPr>
              <a:t>Arvato Systems Perdata GmbH</a:t>
            </a:r>
            <a:endParaRPr dirty="0"/>
          </a:p>
        </p:txBody>
      </p:sp>
      <p:sp>
        <p:nvSpPr>
          <p:cNvPr id="169" name="Google Shape;169;p17"/>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smtClean="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170" name="Google Shape;170;p17"/>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4</a:t>
            </a:fld>
            <a:endParaRPr sz="800">
              <a:solidFill>
                <a:srgbClr val="686868"/>
              </a:solidFill>
              <a:latin typeface="Calibri"/>
              <a:ea typeface="Calibri"/>
              <a:cs typeface="Calibri"/>
              <a:sym typeface="Calibri"/>
            </a:endParaRPr>
          </a:p>
        </p:txBody>
      </p:sp>
      <p:grpSp>
        <p:nvGrpSpPr>
          <p:cNvPr id="27" name="Gruppieren 26"/>
          <p:cNvGrpSpPr/>
          <p:nvPr/>
        </p:nvGrpSpPr>
        <p:grpSpPr>
          <a:xfrm>
            <a:off x="5105895" y="1364045"/>
            <a:ext cx="6715321" cy="5006623"/>
            <a:chOff x="6665069" y="1777904"/>
            <a:chExt cx="5890813" cy="4461679"/>
          </a:xfrm>
        </p:grpSpPr>
        <p:grpSp>
          <p:nvGrpSpPr>
            <p:cNvPr id="28" name="Gruppieren 27"/>
            <p:cNvGrpSpPr/>
            <p:nvPr/>
          </p:nvGrpSpPr>
          <p:grpSpPr>
            <a:xfrm>
              <a:off x="7621935" y="1777904"/>
              <a:ext cx="4933947" cy="4461679"/>
              <a:chOff x="8202888" y="1164893"/>
              <a:chExt cx="4474410" cy="4084821"/>
            </a:xfrm>
          </p:grpSpPr>
          <p:grpSp>
            <p:nvGrpSpPr>
              <p:cNvPr id="31" name="Gruppieren 142"/>
              <p:cNvGrpSpPr>
                <a:grpSpLocks/>
              </p:cNvGrpSpPr>
              <p:nvPr/>
            </p:nvGrpSpPr>
            <p:grpSpPr bwMode="auto">
              <a:xfrm>
                <a:off x="8564197" y="1164893"/>
                <a:ext cx="3080458" cy="3974862"/>
                <a:chOff x="5307011" y="1724096"/>
                <a:chExt cx="3235325" cy="4176688"/>
              </a:xfrm>
              <a:gradFill flip="none" rotWithShape="1">
                <a:gsLst>
                  <a:gs pos="92000">
                    <a:srgbClr val="3391C1"/>
                  </a:gs>
                  <a:gs pos="12000">
                    <a:srgbClr val="3391C1"/>
                  </a:gs>
                  <a:gs pos="48000">
                    <a:srgbClr val="B2D6E8"/>
                  </a:gs>
                </a:gsLst>
                <a:lin ang="2700000" scaled="1"/>
                <a:tileRect/>
              </a:gradFill>
              <a:effectLst>
                <a:outerShdw blurRad="50800" dist="38100" dir="2700000" algn="tl" rotWithShape="0">
                  <a:prstClr val="black">
                    <a:alpha val="40000"/>
                  </a:prstClr>
                </a:outerShdw>
              </a:effectLst>
            </p:grpSpPr>
            <p:sp>
              <p:nvSpPr>
                <p:cNvPr id="52" name="Freeform 13"/>
                <p:cNvSpPr>
                  <a:spLocks noEditPoints="1"/>
                </p:cNvSpPr>
                <p:nvPr/>
              </p:nvSpPr>
              <p:spPr bwMode="auto">
                <a:xfrm>
                  <a:off x="5665786" y="2300334"/>
                  <a:ext cx="1679575" cy="1406525"/>
                </a:xfrm>
                <a:custGeom>
                  <a:avLst/>
                  <a:gdLst>
                    <a:gd name="T0" fmla="*/ 2147483647 w 1058"/>
                    <a:gd name="T1" fmla="*/ 2147483647 h 886"/>
                    <a:gd name="T2" fmla="*/ 2147483647 w 1058"/>
                    <a:gd name="T3" fmla="*/ 2147483647 h 886"/>
                    <a:gd name="T4" fmla="*/ 2147483647 w 1058"/>
                    <a:gd name="T5" fmla="*/ 2147483647 h 886"/>
                    <a:gd name="T6" fmla="*/ 2147483647 w 1058"/>
                    <a:gd name="T7" fmla="*/ 2147483647 h 886"/>
                    <a:gd name="T8" fmla="*/ 2147483647 w 1058"/>
                    <a:gd name="T9" fmla="*/ 2147483647 h 886"/>
                    <a:gd name="T10" fmla="*/ 2147483647 w 1058"/>
                    <a:gd name="T11" fmla="*/ 2147483647 h 886"/>
                    <a:gd name="T12" fmla="*/ 2147483647 w 1058"/>
                    <a:gd name="T13" fmla="*/ 2147483647 h 886"/>
                    <a:gd name="T14" fmla="*/ 2147483647 w 1058"/>
                    <a:gd name="T15" fmla="*/ 2147483647 h 886"/>
                    <a:gd name="T16" fmla="*/ 2147483647 w 1058"/>
                    <a:gd name="T17" fmla="*/ 2147483647 h 886"/>
                    <a:gd name="T18" fmla="*/ 2147483647 w 1058"/>
                    <a:gd name="T19" fmla="*/ 2147483647 h 886"/>
                    <a:gd name="T20" fmla="*/ 2147483647 w 1058"/>
                    <a:gd name="T21" fmla="*/ 2147483647 h 886"/>
                    <a:gd name="T22" fmla="*/ 2147483647 w 1058"/>
                    <a:gd name="T23" fmla="*/ 2147483647 h 886"/>
                    <a:gd name="T24" fmla="*/ 2147483647 w 1058"/>
                    <a:gd name="T25" fmla="*/ 2147483647 h 886"/>
                    <a:gd name="T26" fmla="*/ 2147483647 w 1058"/>
                    <a:gd name="T27" fmla="*/ 2147483647 h 886"/>
                    <a:gd name="T28" fmla="*/ 2147483647 w 1058"/>
                    <a:gd name="T29" fmla="*/ 2147483647 h 886"/>
                    <a:gd name="T30" fmla="*/ 2147483647 w 1058"/>
                    <a:gd name="T31" fmla="*/ 2147483647 h 886"/>
                    <a:gd name="T32" fmla="*/ 2147483647 w 1058"/>
                    <a:gd name="T33" fmla="*/ 2147483647 h 886"/>
                    <a:gd name="T34" fmla="*/ 2147483647 w 1058"/>
                    <a:gd name="T35" fmla="*/ 2147483647 h 886"/>
                    <a:gd name="T36" fmla="*/ 2147483647 w 1058"/>
                    <a:gd name="T37" fmla="*/ 2147483647 h 886"/>
                    <a:gd name="T38" fmla="*/ 2147483647 w 1058"/>
                    <a:gd name="T39" fmla="*/ 2147483647 h 886"/>
                    <a:gd name="T40" fmla="*/ 2147483647 w 1058"/>
                    <a:gd name="T41" fmla="*/ 2147483647 h 886"/>
                    <a:gd name="T42" fmla="*/ 2147483647 w 1058"/>
                    <a:gd name="T43" fmla="*/ 2147483647 h 886"/>
                    <a:gd name="T44" fmla="*/ 2147483647 w 1058"/>
                    <a:gd name="T45" fmla="*/ 2147483647 h 886"/>
                    <a:gd name="T46" fmla="*/ 2147483647 w 1058"/>
                    <a:gd name="T47" fmla="*/ 2147483647 h 886"/>
                    <a:gd name="T48" fmla="*/ 2147483647 w 1058"/>
                    <a:gd name="T49" fmla="*/ 2147483647 h 886"/>
                    <a:gd name="T50" fmla="*/ 2147483647 w 1058"/>
                    <a:gd name="T51" fmla="*/ 2147483647 h 886"/>
                    <a:gd name="T52" fmla="*/ 2147483647 w 1058"/>
                    <a:gd name="T53" fmla="*/ 2147483647 h 886"/>
                    <a:gd name="T54" fmla="*/ 2147483647 w 1058"/>
                    <a:gd name="T55" fmla="*/ 2147483647 h 886"/>
                    <a:gd name="T56" fmla="*/ 2147483647 w 1058"/>
                    <a:gd name="T57" fmla="*/ 2147483647 h 886"/>
                    <a:gd name="T58" fmla="*/ 2147483647 w 1058"/>
                    <a:gd name="T59" fmla="*/ 2147483647 h 886"/>
                    <a:gd name="T60" fmla="*/ 2147483647 w 1058"/>
                    <a:gd name="T61" fmla="*/ 2147483647 h 886"/>
                    <a:gd name="T62" fmla="*/ 2147483647 w 1058"/>
                    <a:gd name="T63" fmla="*/ 2147483647 h 886"/>
                    <a:gd name="T64" fmla="*/ 2147483647 w 1058"/>
                    <a:gd name="T65" fmla="*/ 2147483647 h 886"/>
                    <a:gd name="T66" fmla="*/ 2147483647 w 1058"/>
                    <a:gd name="T67" fmla="*/ 2147483647 h 886"/>
                    <a:gd name="T68" fmla="*/ 2147483647 w 1058"/>
                    <a:gd name="T69" fmla="*/ 2147483647 h 886"/>
                    <a:gd name="T70" fmla="*/ 2147483647 w 1058"/>
                    <a:gd name="T71" fmla="*/ 2147483647 h 886"/>
                    <a:gd name="T72" fmla="*/ 2147483647 w 1058"/>
                    <a:gd name="T73" fmla="*/ 2147483647 h 886"/>
                    <a:gd name="T74" fmla="*/ 2147483647 w 1058"/>
                    <a:gd name="T75" fmla="*/ 2147483647 h 886"/>
                    <a:gd name="T76" fmla="*/ 2147483647 w 1058"/>
                    <a:gd name="T77" fmla="*/ 2147483647 h 886"/>
                    <a:gd name="T78" fmla="*/ 2147483647 w 1058"/>
                    <a:gd name="T79" fmla="*/ 2147483647 h 886"/>
                    <a:gd name="T80" fmla="*/ 2147483647 w 1058"/>
                    <a:gd name="T81" fmla="*/ 2147483647 h 886"/>
                    <a:gd name="T82" fmla="*/ 2147483647 w 1058"/>
                    <a:gd name="T83" fmla="*/ 2147483647 h 886"/>
                    <a:gd name="T84" fmla="*/ 2147483647 w 1058"/>
                    <a:gd name="T85" fmla="*/ 2147483647 h 886"/>
                    <a:gd name="T86" fmla="*/ 2147483647 w 1058"/>
                    <a:gd name="T87" fmla="*/ 2147483647 h 886"/>
                    <a:gd name="T88" fmla="*/ 2147483647 w 1058"/>
                    <a:gd name="T89" fmla="*/ 2147483647 h 886"/>
                    <a:gd name="T90" fmla="*/ 2147483647 w 1058"/>
                    <a:gd name="T91" fmla="*/ 2147483647 h 886"/>
                    <a:gd name="T92" fmla="*/ 2147483647 w 1058"/>
                    <a:gd name="T93" fmla="*/ 2147483647 h 886"/>
                    <a:gd name="T94" fmla="*/ 2147483647 w 1058"/>
                    <a:gd name="T95" fmla="*/ 2147483647 h 886"/>
                    <a:gd name="T96" fmla="*/ 2147483647 w 1058"/>
                    <a:gd name="T97" fmla="*/ 2147483647 h 886"/>
                    <a:gd name="T98" fmla="*/ 2147483647 w 1058"/>
                    <a:gd name="T99" fmla="*/ 2147483647 h 886"/>
                    <a:gd name="T100" fmla="*/ 2147483647 w 1058"/>
                    <a:gd name="T101" fmla="*/ 2147483647 h 886"/>
                    <a:gd name="T102" fmla="*/ 2147483647 w 1058"/>
                    <a:gd name="T103" fmla="*/ 2147483647 h 886"/>
                    <a:gd name="T104" fmla="*/ 2147483647 w 1058"/>
                    <a:gd name="T105" fmla="*/ 2147483647 h 886"/>
                    <a:gd name="T106" fmla="*/ 2147483647 w 1058"/>
                    <a:gd name="T107" fmla="*/ 2147483647 h 886"/>
                    <a:gd name="T108" fmla="*/ 2147483647 w 1058"/>
                    <a:gd name="T109" fmla="*/ 2147483647 h 886"/>
                    <a:gd name="T110" fmla="*/ 2147483647 w 1058"/>
                    <a:gd name="T111" fmla="*/ 2147483647 h 886"/>
                    <a:gd name="T112" fmla="*/ 2147483647 w 1058"/>
                    <a:gd name="T113" fmla="*/ 2147483647 h 886"/>
                    <a:gd name="T114" fmla="*/ 2147483647 w 1058"/>
                    <a:gd name="T115" fmla="*/ 2147483647 h 886"/>
                    <a:gd name="T116" fmla="*/ 2147483647 w 1058"/>
                    <a:gd name="T117" fmla="*/ 2147483647 h 886"/>
                    <a:gd name="T118" fmla="*/ 2147483647 w 1058"/>
                    <a:gd name="T119" fmla="*/ 2147483647 h 886"/>
                    <a:gd name="T120" fmla="*/ 2147483647 w 1058"/>
                    <a:gd name="T121" fmla="*/ 2147483647 h 88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058"/>
                    <a:gd name="T184" fmla="*/ 0 h 886"/>
                    <a:gd name="T185" fmla="*/ 1058 w 1058"/>
                    <a:gd name="T186" fmla="*/ 886 h 88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058" h="886">
                      <a:moveTo>
                        <a:pt x="326" y="58"/>
                      </a:moveTo>
                      <a:lnTo>
                        <a:pt x="326" y="58"/>
                      </a:lnTo>
                      <a:lnTo>
                        <a:pt x="328" y="56"/>
                      </a:lnTo>
                      <a:lnTo>
                        <a:pt x="330" y="54"/>
                      </a:lnTo>
                      <a:lnTo>
                        <a:pt x="332" y="54"/>
                      </a:lnTo>
                      <a:lnTo>
                        <a:pt x="332" y="58"/>
                      </a:lnTo>
                      <a:lnTo>
                        <a:pt x="332" y="60"/>
                      </a:lnTo>
                      <a:lnTo>
                        <a:pt x="328" y="60"/>
                      </a:lnTo>
                      <a:lnTo>
                        <a:pt x="326" y="58"/>
                      </a:lnTo>
                      <a:close/>
                      <a:moveTo>
                        <a:pt x="384" y="216"/>
                      </a:moveTo>
                      <a:lnTo>
                        <a:pt x="384" y="226"/>
                      </a:lnTo>
                      <a:lnTo>
                        <a:pt x="390" y="234"/>
                      </a:lnTo>
                      <a:lnTo>
                        <a:pt x="394" y="238"/>
                      </a:lnTo>
                      <a:lnTo>
                        <a:pt x="402" y="240"/>
                      </a:lnTo>
                      <a:lnTo>
                        <a:pt x="412" y="246"/>
                      </a:lnTo>
                      <a:lnTo>
                        <a:pt x="414" y="252"/>
                      </a:lnTo>
                      <a:lnTo>
                        <a:pt x="416" y="258"/>
                      </a:lnTo>
                      <a:lnTo>
                        <a:pt x="416" y="272"/>
                      </a:lnTo>
                      <a:lnTo>
                        <a:pt x="424" y="274"/>
                      </a:lnTo>
                      <a:lnTo>
                        <a:pt x="424" y="282"/>
                      </a:lnTo>
                      <a:lnTo>
                        <a:pt x="432" y="286"/>
                      </a:lnTo>
                      <a:lnTo>
                        <a:pt x="440" y="282"/>
                      </a:lnTo>
                      <a:lnTo>
                        <a:pt x="442" y="288"/>
                      </a:lnTo>
                      <a:lnTo>
                        <a:pt x="450" y="292"/>
                      </a:lnTo>
                      <a:lnTo>
                        <a:pt x="458" y="286"/>
                      </a:lnTo>
                      <a:lnTo>
                        <a:pt x="462" y="294"/>
                      </a:lnTo>
                      <a:lnTo>
                        <a:pt x="472" y="292"/>
                      </a:lnTo>
                      <a:lnTo>
                        <a:pt x="478" y="288"/>
                      </a:lnTo>
                      <a:lnTo>
                        <a:pt x="476" y="278"/>
                      </a:lnTo>
                      <a:lnTo>
                        <a:pt x="482" y="274"/>
                      </a:lnTo>
                      <a:lnTo>
                        <a:pt x="482" y="264"/>
                      </a:lnTo>
                      <a:lnTo>
                        <a:pt x="484" y="248"/>
                      </a:lnTo>
                      <a:lnTo>
                        <a:pt x="474" y="246"/>
                      </a:lnTo>
                      <a:lnTo>
                        <a:pt x="468" y="252"/>
                      </a:lnTo>
                      <a:lnTo>
                        <a:pt x="454" y="246"/>
                      </a:lnTo>
                      <a:lnTo>
                        <a:pt x="440" y="244"/>
                      </a:lnTo>
                      <a:lnTo>
                        <a:pt x="434" y="234"/>
                      </a:lnTo>
                      <a:lnTo>
                        <a:pt x="416" y="232"/>
                      </a:lnTo>
                      <a:lnTo>
                        <a:pt x="408" y="228"/>
                      </a:lnTo>
                      <a:lnTo>
                        <a:pt x="396" y="228"/>
                      </a:lnTo>
                      <a:lnTo>
                        <a:pt x="388" y="218"/>
                      </a:lnTo>
                      <a:lnTo>
                        <a:pt x="384" y="216"/>
                      </a:lnTo>
                      <a:close/>
                      <a:moveTo>
                        <a:pt x="396" y="100"/>
                      </a:moveTo>
                      <a:lnTo>
                        <a:pt x="402" y="104"/>
                      </a:lnTo>
                      <a:lnTo>
                        <a:pt x="404" y="110"/>
                      </a:lnTo>
                      <a:lnTo>
                        <a:pt x="404" y="116"/>
                      </a:lnTo>
                      <a:lnTo>
                        <a:pt x="408" y="132"/>
                      </a:lnTo>
                      <a:lnTo>
                        <a:pt x="416" y="140"/>
                      </a:lnTo>
                      <a:lnTo>
                        <a:pt x="424" y="138"/>
                      </a:lnTo>
                      <a:lnTo>
                        <a:pt x="424" y="130"/>
                      </a:lnTo>
                      <a:lnTo>
                        <a:pt x="424" y="112"/>
                      </a:lnTo>
                      <a:lnTo>
                        <a:pt x="424" y="102"/>
                      </a:lnTo>
                      <a:lnTo>
                        <a:pt x="412" y="100"/>
                      </a:lnTo>
                      <a:lnTo>
                        <a:pt x="406" y="96"/>
                      </a:lnTo>
                      <a:lnTo>
                        <a:pt x="396" y="100"/>
                      </a:lnTo>
                      <a:close/>
                      <a:moveTo>
                        <a:pt x="228" y="28"/>
                      </a:moveTo>
                      <a:lnTo>
                        <a:pt x="228" y="28"/>
                      </a:lnTo>
                      <a:lnTo>
                        <a:pt x="236" y="28"/>
                      </a:lnTo>
                      <a:lnTo>
                        <a:pt x="242" y="30"/>
                      </a:lnTo>
                      <a:lnTo>
                        <a:pt x="242" y="34"/>
                      </a:lnTo>
                      <a:lnTo>
                        <a:pt x="234" y="34"/>
                      </a:lnTo>
                      <a:lnTo>
                        <a:pt x="234" y="38"/>
                      </a:lnTo>
                      <a:lnTo>
                        <a:pt x="228" y="36"/>
                      </a:lnTo>
                      <a:lnTo>
                        <a:pt x="222" y="34"/>
                      </a:lnTo>
                      <a:lnTo>
                        <a:pt x="220" y="36"/>
                      </a:lnTo>
                      <a:lnTo>
                        <a:pt x="218" y="38"/>
                      </a:lnTo>
                      <a:lnTo>
                        <a:pt x="218" y="32"/>
                      </a:lnTo>
                      <a:lnTo>
                        <a:pt x="228" y="28"/>
                      </a:lnTo>
                      <a:close/>
                      <a:moveTo>
                        <a:pt x="256" y="28"/>
                      </a:moveTo>
                      <a:lnTo>
                        <a:pt x="256" y="28"/>
                      </a:lnTo>
                      <a:lnTo>
                        <a:pt x="268" y="28"/>
                      </a:lnTo>
                      <a:lnTo>
                        <a:pt x="268" y="30"/>
                      </a:lnTo>
                      <a:lnTo>
                        <a:pt x="268" y="32"/>
                      </a:lnTo>
                      <a:lnTo>
                        <a:pt x="258" y="30"/>
                      </a:lnTo>
                      <a:lnTo>
                        <a:pt x="258" y="32"/>
                      </a:lnTo>
                      <a:lnTo>
                        <a:pt x="256" y="32"/>
                      </a:lnTo>
                      <a:lnTo>
                        <a:pt x="256" y="28"/>
                      </a:lnTo>
                      <a:close/>
                      <a:moveTo>
                        <a:pt x="182" y="34"/>
                      </a:moveTo>
                      <a:lnTo>
                        <a:pt x="182" y="34"/>
                      </a:lnTo>
                      <a:lnTo>
                        <a:pt x="194" y="36"/>
                      </a:lnTo>
                      <a:lnTo>
                        <a:pt x="204" y="38"/>
                      </a:lnTo>
                      <a:lnTo>
                        <a:pt x="204" y="42"/>
                      </a:lnTo>
                      <a:lnTo>
                        <a:pt x="178" y="40"/>
                      </a:lnTo>
                      <a:lnTo>
                        <a:pt x="178" y="42"/>
                      </a:lnTo>
                      <a:lnTo>
                        <a:pt x="174" y="42"/>
                      </a:lnTo>
                      <a:lnTo>
                        <a:pt x="174" y="40"/>
                      </a:lnTo>
                      <a:lnTo>
                        <a:pt x="174" y="38"/>
                      </a:lnTo>
                      <a:lnTo>
                        <a:pt x="182" y="34"/>
                      </a:lnTo>
                      <a:close/>
                      <a:moveTo>
                        <a:pt x="160" y="42"/>
                      </a:moveTo>
                      <a:lnTo>
                        <a:pt x="160" y="42"/>
                      </a:lnTo>
                      <a:lnTo>
                        <a:pt x="164" y="42"/>
                      </a:lnTo>
                      <a:lnTo>
                        <a:pt x="164" y="44"/>
                      </a:lnTo>
                      <a:lnTo>
                        <a:pt x="164" y="46"/>
                      </a:lnTo>
                      <a:lnTo>
                        <a:pt x="166" y="48"/>
                      </a:lnTo>
                      <a:lnTo>
                        <a:pt x="154" y="48"/>
                      </a:lnTo>
                      <a:lnTo>
                        <a:pt x="152" y="48"/>
                      </a:lnTo>
                      <a:lnTo>
                        <a:pt x="152" y="46"/>
                      </a:lnTo>
                      <a:lnTo>
                        <a:pt x="154" y="44"/>
                      </a:lnTo>
                      <a:lnTo>
                        <a:pt x="160" y="42"/>
                      </a:lnTo>
                      <a:close/>
                      <a:moveTo>
                        <a:pt x="110" y="44"/>
                      </a:moveTo>
                      <a:lnTo>
                        <a:pt x="110" y="44"/>
                      </a:lnTo>
                      <a:lnTo>
                        <a:pt x="116" y="44"/>
                      </a:lnTo>
                      <a:lnTo>
                        <a:pt x="120" y="44"/>
                      </a:lnTo>
                      <a:lnTo>
                        <a:pt x="130" y="46"/>
                      </a:lnTo>
                      <a:lnTo>
                        <a:pt x="138" y="44"/>
                      </a:lnTo>
                      <a:lnTo>
                        <a:pt x="142" y="44"/>
                      </a:lnTo>
                      <a:lnTo>
                        <a:pt x="144" y="48"/>
                      </a:lnTo>
                      <a:lnTo>
                        <a:pt x="146" y="48"/>
                      </a:lnTo>
                      <a:lnTo>
                        <a:pt x="144" y="48"/>
                      </a:lnTo>
                      <a:lnTo>
                        <a:pt x="136" y="52"/>
                      </a:lnTo>
                      <a:lnTo>
                        <a:pt x="130" y="52"/>
                      </a:lnTo>
                      <a:lnTo>
                        <a:pt x="126" y="52"/>
                      </a:lnTo>
                      <a:lnTo>
                        <a:pt x="120" y="48"/>
                      </a:lnTo>
                      <a:lnTo>
                        <a:pt x="110" y="50"/>
                      </a:lnTo>
                      <a:lnTo>
                        <a:pt x="106" y="50"/>
                      </a:lnTo>
                      <a:lnTo>
                        <a:pt x="106" y="48"/>
                      </a:lnTo>
                      <a:lnTo>
                        <a:pt x="108" y="48"/>
                      </a:lnTo>
                      <a:lnTo>
                        <a:pt x="110" y="44"/>
                      </a:lnTo>
                      <a:close/>
                      <a:moveTo>
                        <a:pt x="72" y="56"/>
                      </a:moveTo>
                      <a:lnTo>
                        <a:pt x="72" y="56"/>
                      </a:lnTo>
                      <a:lnTo>
                        <a:pt x="88" y="56"/>
                      </a:lnTo>
                      <a:lnTo>
                        <a:pt x="94" y="56"/>
                      </a:lnTo>
                      <a:lnTo>
                        <a:pt x="94" y="58"/>
                      </a:lnTo>
                      <a:lnTo>
                        <a:pt x="92" y="58"/>
                      </a:lnTo>
                      <a:lnTo>
                        <a:pt x="82" y="60"/>
                      </a:lnTo>
                      <a:lnTo>
                        <a:pt x="74" y="60"/>
                      </a:lnTo>
                      <a:lnTo>
                        <a:pt x="72" y="62"/>
                      </a:lnTo>
                      <a:lnTo>
                        <a:pt x="62" y="62"/>
                      </a:lnTo>
                      <a:lnTo>
                        <a:pt x="50" y="62"/>
                      </a:lnTo>
                      <a:lnTo>
                        <a:pt x="50" y="56"/>
                      </a:lnTo>
                      <a:lnTo>
                        <a:pt x="62" y="56"/>
                      </a:lnTo>
                      <a:lnTo>
                        <a:pt x="72" y="56"/>
                      </a:lnTo>
                      <a:close/>
                      <a:moveTo>
                        <a:pt x="46" y="68"/>
                      </a:moveTo>
                      <a:lnTo>
                        <a:pt x="46" y="68"/>
                      </a:lnTo>
                      <a:lnTo>
                        <a:pt x="50" y="74"/>
                      </a:lnTo>
                      <a:lnTo>
                        <a:pt x="50" y="76"/>
                      </a:lnTo>
                      <a:lnTo>
                        <a:pt x="46" y="74"/>
                      </a:lnTo>
                      <a:lnTo>
                        <a:pt x="46" y="68"/>
                      </a:lnTo>
                      <a:close/>
                      <a:moveTo>
                        <a:pt x="12" y="74"/>
                      </a:moveTo>
                      <a:lnTo>
                        <a:pt x="12" y="74"/>
                      </a:lnTo>
                      <a:lnTo>
                        <a:pt x="16" y="72"/>
                      </a:lnTo>
                      <a:lnTo>
                        <a:pt x="20" y="74"/>
                      </a:lnTo>
                      <a:lnTo>
                        <a:pt x="28" y="76"/>
                      </a:lnTo>
                      <a:lnTo>
                        <a:pt x="26" y="82"/>
                      </a:lnTo>
                      <a:lnTo>
                        <a:pt x="12" y="86"/>
                      </a:lnTo>
                      <a:lnTo>
                        <a:pt x="14" y="88"/>
                      </a:lnTo>
                      <a:lnTo>
                        <a:pt x="14" y="90"/>
                      </a:lnTo>
                      <a:lnTo>
                        <a:pt x="8" y="92"/>
                      </a:lnTo>
                      <a:lnTo>
                        <a:pt x="6" y="90"/>
                      </a:lnTo>
                      <a:lnTo>
                        <a:pt x="0" y="86"/>
                      </a:lnTo>
                      <a:lnTo>
                        <a:pt x="0" y="82"/>
                      </a:lnTo>
                      <a:lnTo>
                        <a:pt x="4" y="78"/>
                      </a:lnTo>
                      <a:lnTo>
                        <a:pt x="8" y="78"/>
                      </a:lnTo>
                      <a:lnTo>
                        <a:pt x="12" y="74"/>
                      </a:lnTo>
                      <a:close/>
                      <a:moveTo>
                        <a:pt x="298" y="146"/>
                      </a:moveTo>
                      <a:lnTo>
                        <a:pt x="298" y="146"/>
                      </a:lnTo>
                      <a:lnTo>
                        <a:pt x="296" y="148"/>
                      </a:lnTo>
                      <a:lnTo>
                        <a:pt x="296" y="150"/>
                      </a:lnTo>
                      <a:lnTo>
                        <a:pt x="298" y="148"/>
                      </a:lnTo>
                      <a:lnTo>
                        <a:pt x="298" y="146"/>
                      </a:lnTo>
                      <a:close/>
                      <a:moveTo>
                        <a:pt x="566" y="770"/>
                      </a:moveTo>
                      <a:lnTo>
                        <a:pt x="560" y="770"/>
                      </a:lnTo>
                      <a:lnTo>
                        <a:pt x="554" y="772"/>
                      </a:lnTo>
                      <a:lnTo>
                        <a:pt x="556" y="764"/>
                      </a:lnTo>
                      <a:lnTo>
                        <a:pt x="558" y="756"/>
                      </a:lnTo>
                      <a:lnTo>
                        <a:pt x="556" y="748"/>
                      </a:lnTo>
                      <a:lnTo>
                        <a:pt x="554" y="742"/>
                      </a:lnTo>
                      <a:lnTo>
                        <a:pt x="556" y="736"/>
                      </a:lnTo>
                      <a:lnTo>
                        <a:pt x="564" y="728"/>
                      </a:lnTo>
                      <a:lnTo>
                        <a:pt x="570" y="722"/>
                      </a:lnTo>
                      <a:lnTo>
                        <a:pt x="566" y="712"/>
                      </a:lnTo>
                      <a:lnTo>
                        <a:pt x="572" y="704"/>
                      </a:lnTo>
                      <a:lnTo>
                        <a:pt x="572" y="700"/>
                      </a:lnTo>
                      <a:lnTo>
                        <a:pt x="566" y="696"/>
                      </a:lnTo>
                      <a:lnTo>
                        <a:pt x="562" y="698"/>
                      </a:lnTo>
                      <a:lnTo>
                        <a:pt x="550" y="696"/>
                      </a:lnTo>
                      <a:lnTo>
                        <a:pt x="554" y="690"/>
                      </a:lnTo>
                      <a:lnTo>
                        <a:pt x="554" y="680"/>
                      </a:lnTo>
                      <a:lnTo>
                        <a:pt x="548" y="674"/>
                      </a:lnTo>
                      <a:lnTo>
                        <a:pt x="542" y="674"/>
                      </a:lnTo>
                      <a:lnTo>
                        <a:pt x="538" y="668"/>
                      </a:lnTo>
                      <a:lnTo>
                        <a:pt x="544" y="660"/>
                      </a:lnTo>
                      <a:lnTo>
                        <a:pt x="536" y="656"/>
                      </a:lnTo>
                      <a:lnTo>
                        <a:pt x="530" y="656"/>
                      </a:lnTo>
                      <a:lnTo>
                        <a:pt x="522" y="660"/>
                      </a:lnTo>
                      <a:lnTo>
                        <a:pt x="516" y="656"/>
                      </a:lnTo>
                      <a:lnTo>
                        <a:pt x="518" y="648"/>
                      </a:lnTo>
                      <a:lnTo>
                        <a:pt x="514" y="644"/>
                      </a:lnTo>
                      <a:lnTo>
                        <a:pt x="520" y="640"/>
                      </a:lnTo>
                      <a:lnTo>
                        <a:pt x="518" y="634"/>
                      </a:lnTo>
                      <a:lnTo>
                        <a:pt x="514" y="626"/>
                      </a:lnTo>
                      <a:lnTo>
                        <a:pt x="516" y="616"/>
                      </a:lnTo>
                      <a:lnTo>
                        <a:pt x="508" y="610"/>
                      </a:lnTo>
                      <a:lnTo>
                        <a:pt x="510" y="604"/>
                      </a:lnTo>
                      <a:lnTo>
                        <a:pt x="504" y="598"/>
                      </a:lnTo>
                      <a:lnTo>
                        <a:pt x="494" y="596"/>
                      </a:lnTo>
                      <a:lnTo>
                        <a:pt x="486" y="598"/>
                      </a:lnTo>
                      <a:lnTo>
                        <a:pt x="480" y="590"/>
                      </a:lnTo>
                      <a:lnTo>
                        <a:pt x="482" y="582"/>
                      </a:lnTo>
                      <a:lnTo>
                        <a:pt x="486" y="580"/>
                      </a:lnTo>
                      <a:lnTo>
                        <a:pt x="486" y="572"/>
                      </a:lnTo>
                      <a:lnTo>
                        <a:pt x="494" y="568"/>
                      </a:lnTo>
                      <a:lnTo>
                        <a:pt x="478" y="560"/>
                      </a:lnTo>
                      <a:lnTo>
                        <a:pt x="472" y="558"/>
                      </a:lnTo>
                      <a:lnTo>
                        <a:pt x="474" y="546"/>
                      </a:lnTo>
                      <a:lnTo>
                        <a:pt x="484" y="534"/>
                      </a:lnTo>
                      <a:lnTo>
                        <a:pt x="496" y="530"/>
                      </a:lnTo>
                      <a:lnTo>
                        <a:pt x="506" y="520"/>
                      </a:lnTo>
                      <a:lnTo>
                        <a:pt x="510" y="508"/>
                      </a:lnTo>
                      <a:lnTo>
                        <a:pt x="506" y="498"/>
                      </a:lnTo>
                      <a:lnTo>
                        <a:pt x="514" y="486"/>
                      </a:lnTo>
                      <a:lnTo>
                        <a:pt x="500" y="478"/>
                      </a:lnTo>
                      <a:lnTo>
                        <a:pt x="488" y="486"/>
                      </a:lnTo>
                      <a:lnTo>
                        <a:pt x="476" y="498"/>
                      </a:lnTo>
                      <a:lnTo>
                        <a:pt x="468" y="508"/>
                      </a:lnTo>
                      <a:lnTo>
                        <a:pt x="452" y="510"/>
                      </a:lnTo>
                      <a:lnTo>
                        <a:pt x="438" y="508"/>
                      </a:lnTo>
                      <a:lnTo>
                        <a:pt x="420" y="510"/>
                      </a:lnTo>
                      <a:lnTo>
                        <a:pt x="420" y="486"/>
                      </a:lnTo>
                      <a:lnTo>
                        <a:pt x="416" y="470"/>
                      </a:lnTo>
                      <a:lnTo>
                        <a:pt x="408" y="462"/>
                      </a:lnTo>
                      <a:lnTo>
                        <a:pt x="390" y="472"/>
                      </a:lnTo>
                      <a:lnTo>
                        <a:pt x="378" y="468"/>
                      </a:lnTo>
                      <a:lnTo>
                        <a:pt x="368" y="474"/>
                      </a:lnTo>
                      <a:lnTo>
                        <a:pt x="370" y="484"/>
                      </a:lnTo>
                      <a:lnTo>
                        <a:pt x="360" y="488"/>
                      </a:lnTo>
                      <a:lnTo>
                        <a:pt x="346" y="486"/>
                      </a:lnTo>
                      <a:lnTo>
                        <a:pt x="336" y="486"/>
                      </a:lnTo>
                      <a:lnTo>
                        <a:pt x="334" y="498"/>
                      </a:lnTo>
                      <a:lnTo>
                        <a:pt x="346" y="508"/>
                      </a:lnTo>
                      <a:lnTo>
                        <a:pt x="358" y="514"/>
                      </a:lnTo>
                      <a:lnTo>
                        <a:pt x="362" y="534"/>
                      </a:lnTo>
                      <a:lnTo>
                        <a:pt x="364" y="554"/>
                      </a:lnTo>
                      <a:lnTo>
                        <a:pt x="362" y="570"/>
                      </a:lnTo>
                      <a:lnTo>
                        <a:pt x="370" y="576"/>
                      </a:lnTo>
                      <a:lnTo>
                        <a:pt x="368" y="584"/>
                      </a:lnTo>
                      <a:lnTo>
                        <a:pt x="352" y="592"/>
                      </a:lnTo>
                      <a:lnTo>
                        <a:pt x="346" y="600"/>
                      </a:lnTo>
                      <a:lnTo>
                        <a:pt x="338" y="594"/>
                      </a:lnTo>
                      <a:lnTo>
                        <a:pt x="330" y="594"/>
                      </a:lnTo>
                      <a:lnTo>
                        <a:pt x="318" y="592"/>
                      </a:lnTo>
                      <a:lnTo>
                        <a:pt x="308" y="600"/>
                      </a:lnTo>
                      <a:lnTo>
                        <a:pt x="298" y="612"/>
                      </a:lnTo>
                      <a:lnTo>
                        <a:pt x="282" y="616"/>
                      </a:lnTo>
                      <a:lnTo>
                        <a:pt x="260" y="614"/>
                      </a:lnTo>
                      <a:lnTo>
                        <a:pt x="254" y="624"/>
                      </a:lnTo>
                      <a:lnTo>
                        <a:pt x="238" y="618"/>
                      </a:lnTo>
                      <a:lnTo>
                        <a:pt x="234" y="598"/>
                      </a:lnTo>
                      <a:lnTo>
                        <a:pt x="250" y="596"/>
                      </a:lnTo>
                      <a:lnTo>
                        <a:pt x="258" y="590"/>
                      </a:lnTo>
                      <a:lnTo>
                        <a:pt x="260" y="576"/>
                      </a:lnTo>
                      <a:lnTo>
                        <a:pt x="248" y="572"/>
                      </a:lnTo>
                      <a:lnTo>
                        <a:pt x="242" y="560"/>
                      </a:lnTo>
                      <a:lnTo>
                        <a:pt x="244" y="550"/>
                      </a:lnTo>
                      <a:lnTo>
                        <a:pt x="252" y="544"/>
                      </a:lnTo>
                      <a:lnTo>
                        <a:pt x="246" y="538"/>
                      </a:lnTo>
                      <a:lnTo>
                        <a:pt x="248" y="528"/>
                      </a:lnTo>
                      <a:lnTo>
                        <a:pt x="254" y="526"/>
                      </a:lnTo>
                      <a:lnTo>
                        <a:pt x="250" y="516"/>
                      </a:lnTo>
                      <a:lnTo>
                        <a:pt x="250" y="508"/>
                      </a:lnTo>
                      <a:lnTo>
                        <a:pt x="244" y="502"/>
                      </a:lnTo>
                      <a:lnTo>
                        <a:pt x="230" y="506"/>
                      </a:lnTo>
                      <a:lnTo>
                        <a:pt x="220" y="506"/>
                      </a:lnTo>
                      <a:lnTo>
                        <a:pt x="206" y="498"/>
                      </a:lnTo>
                      <a:lnTo>
                        <a:pt x="204" y="486"/>
                      </a:lnTo>
                      <a:lnTo>
                        <a:pt x="198" y="476"/>
                      </a:lnTo>
                      <a:lnTo>
                        <a:pt x="182" y="468"/>
                      </a:lnTo>
                      <a:lnTo>
                        <a:pt x="174" y="482"/>
                      </a:lnTo>
                      <a:lnTo>
                        <a:pt x="184" y="488"/>
                      </a:lnTo>
                      <a:lnTo>
                        <a:pt x="178" y="498"/>
                      </a:lnTo>
                      <a:lnTo>
                        <a:pt x="164" y="504"/>
                      </a:lnTo>
                      <a:lnTo>
                        <a:pt x="138" y="516"/>
                      </a:lnTo>
                      <a:lnTo>
                        <a:pt x="128" y="524"/>
                      </a:lnTo>
                      <a:lnTo>
                        <a:pt x="124" y="532"/>
                      </a:lnTo>
                      <a:lnTo>
                        <a:pt x="114" y="536"/>
                      </a:lnTo>
                      <a:lnTo>
                        <a:pt x="110" y="540"/>
                      </a:lnTo>
                      <a:lnTo>
                        <a:pt x="68" y="540"/>
                      </a:lnTo>
                      <a:lnTo>
                        <a:pt x="52" y="542"/>
                      </a:lnTo>
                      <a:lnTo>
                        <a:pt x="46" y="542"/>
                      </a:lnTo>
                      <a:lnTo>
                        <a:pt x="48" y="532"/>
                      </a:lnTo>
                      <a:lnTo>
                        <a:pt x="48" y="524"/>
                      </a:lnTo>
                      <a:lnTo>
                        <a:pt x="48" y="514"/>
                      </a:lnTo>
                      <a:lnTo>
                        <a:pt x="50" y="512"/>
                      </a:lnTo>
                      <a:lnTo>
                        <a:pt x="52" y="508"/>
                      </a:lnTo>
                      <a:lnTo>
                        <a:pt x="54" y="506"/>
                      </a:lnTo>
                      <a:lnTo>
                        <a:pt x="56" y="504"/>
                      </a:lnTo>
                      <a:lnTo>
                        <a:pt x="56" y="496"/>
                      </a:lnTo>
                      <a:lnTo>
                        <a:pt x="58" y="490"/>
                      </a:lnTo>
                      <a:lnTo>
                        <a:pt x="58" y="484"/>
                      </a:lnTo>
                      <a:lnTo>
                        <a:pt x="52" y="466"/>
                      </a:lnTo>
                      <a:lnTo>
                        <a:pt x="50" y="454"/>
                      </a:lnTo>
                      <a:lnTo>
                        <a:pt x="48" y="454"/>
                      </a:lnTo>
                      <a:lnTo>
                        <a:pt x="46" y="456"/>
                      </a:lnTo>
                      <a:lnTo>
                        <a:pt x="44" y="460"/>
                      </a:lnTo>
                      <a:lnTo>
                        <a:pt x="40" y="460"/>
                      </a:lnTo>
                      <a:lnTo>
                        <a:pt x="30" y="458"/>
                      </a:lnTo>
                      <a:lnTo>
                        <a:pt x="20" y="456"/>
                      </a:lnTo>
                      <a:lnTo>
                        <a:pt x="14" y="454"/>
                      </a:lnTo>
                      <a:lnTo>
                        <a:pt x="10" y="452"/>
                      </a:lnTo>
                      <a:lnTo>
                        <a:pt x="8" y="448"/>
                      </a:lnTo>
                      <a:lnTo>
                        <a:pt x="2" y="438"/>
                      </a:lnTo>
                      <a:lnTo>
                        <a:pt x="2" y="434"/>
                      </a:lnTo>
                      <a:lnTo>
                        <a:pt x="4" y="434"/>
                      </a:lnTo>
                      <a:lnTo>
                        <a:pt x="10" y="432"/>
                      </a:lnTo>
                      <a:lnTo>
                        <a:pt x="12" y="428"/>
                      </a:lnTo>
                      <a:lnTo>
                        <a:pt x="10" y="426"/>
                      </a:lnTo>
                      <a:lnTo>
                        <a:pt x="4" y="424"/>
                      </a:lnTo>
                      <a:lnTo>
                        <a:pt x="6" y="416"/>
                      </a:lnTo>
                      <a:lnTo>
                        <a:pt x="6" y="412"/>
                      </a:lnTo>
                      <a:lnTo>
                        <a:pt x="10" y="412"/>
                      </a:lnTo>
                      <a:lnTo>
                        <a:pt x="16" y="408"/>
                      </a:lnTo>
                      <a:lnTo>
                        <a:pt x="20" y="406"/>
                      </a:lnTo>
                      <a:lnTo>
                        <a:pt x="18" y="408"/>
                      </a:lnTo>
                      <a:lnTo>
                        <a:pt x="20" y="406"/>
                      </a:lnTo>
                      <a:lnTo>
                        <a:pt x="28" y="404"/>
                      </a:lnTo>
                      <a:lnTo>
                        <a:pt x="38" y="402"/>
                      </a:lnTo>
                      <a:lnTo>
                        <a:pt x="48" y="404"/>
                      </a:lnTo>
                      <a:lnTo>
                        <a:pt x="60" y="404"/>
                      </a:lnTo>
                      <a:lnTo>
                        <a:pt x="64" y="404"/>
                      </a:lnTo>
                      <a:lnTo>
                        <a:pt x="66" y="404"/>
                      </a:lnTo>
                      <a:lnTo>
                        <a:pt x="68" y="398"/>
                      </a:lnTo>
                      <a:lnTo>
                        <a:pt x="70" y="390"/>
                      </a:lnTo>
                      <a:lnTo>
                        <a:pt x="74" y="368"/>
                      </a:lnTo>
                      <a:lnTo>
                        <a:pt x="80" y="332"/>
                      </a:lnTo>
                      <a:lnTo>
                        <a:pt x="84" y="310"/>
                      </a:lnTo>
                      <a:lnTo>
                        <a:pt x="102" y="270"/>
                      </a:lnTo>
                      <a:lnTo>
                        <a:pt x="104" y="260"/>
                      </a:lnTo>
                      <a:lnTo>
                        <a:pt x="104" y="246"/>
                      </a:lnTo>
                      <a:lnTo>
                        <a:pt x="102" y="210"/>
                      </a:lnTo>
                      <a:lnTo>
                        <a:pt x="114" y="210"/>
                      </a:lnTo>
                      <a:lnTo>
                        <a:pt x="118" y="196"/>
                      </a:lnTo>
                      <a:lnTo>
                        <a:pt x="118" y="194"/>
                      </a:lnTo>
                      <a:lnTo>
                        <a:pt x="116" y="192"/>
                      </a:lnTo>
                      <a:lnTo>
                        <a:pt x="114" y="190"/>
                      </a:lnTo>
                      <a:lnTo>
                        <a:pt x="114" y="188"/>
                      </a:lnTo>
                      <a:lnTo>
                        <a:pt x="122" y="182"/>
                      </a:lnTo>
                      <a:lnTo>
                        <a:pt x="126" y="180"/>
                      </a:lnTo>
                      <a:lnTo>
                        <a:pt x="140" y="182"/>
                      </a:lnTo>
                      <a:lnTo>
                        <a:pt x="140" y="188"/>
                      </a:lnTo>
                      <a:lnTo>
                        <a:pt x="150" y="198"/>
                      </a:lnTo>
                      <a:lnTo>
                        <a:pt x="148" y="202"/>
                      </a:lnTo>
                      <a:lnTo>
                        <a:pt x="148" y="206"/>
                      </a:lnTo>
                      <a:lnTo>
                        <a:pt x="150" y="210"/>
                      </a:lnTo>
                      <a:lnTo>
                        <a:pt x="154" y="214"/>
                      </a:lnTo>
                      <a:lnTo>
                        <a:pt x="158" y="216"/>
                      </a:lnTo>
                      <a:lnTo>
                        <a:pt x="156" y="214"/>
                      </a:lnTo>
                      <a:lnTo>
                        <a:pt x="152" y="208"/>
                      </a:lnTo>
                      <a:lnTo>
                        <a:pt x="152" y="200"/>
                      </a:lnTo>
                      <a:lnTo>
                        <a:pt x="152" y="194"/>
                      </a:lnTo>
                      <a:lnTo>
                        <a:pt x="150" y="190"/>
                      </a:lnTo>
                      <a:lnTo>
                        <a:pt x="146" y="188"/>
                      </a:lnTo>
                      <a:lnTo>
                        <a:pt x="144" y="186"/>
                      </a:lnTo>
                      <a:lnTo>
                        <a:pt x="144" y="182"/>
                      </a:lnTo>
                      <a:lnTo>
                        <a:pt x="136" y="180"/>
                      </a:lnTo>
                      <a:lnTo>
                        <a:pt x="126" y="176"/>
                      </a:lnTo>
                      <a:lnTo>
                        <a:pt x="124" y="178"/>
                      </a:lnTo>
                      <a:lnTo>
                        <a:pt x="122" y="178"/>
                      </a:lnTo>
                      <a:lnTo>
                        <a:pt x="118" y="176"/>
                      </a:lnTo>
                      <a:lnTo>
                        <a:pt x="116" y="172"/>
                      </a:lnTo>
                      <a:lnTo>
                        <a:pt x="110" y="172"/>
                      </a:lnTo>
                      <a:lnTo>
                        <a:pt x="108" y="170"/>
                      </a:lnTo>
                      <a:lnTo>
                        <a:pt x="106" y="170"/>
                      </a:lnTo>
                      <a:lnTo>
                        <a:pt x="106" y="172"/>
                      </a:lnTo>
                      <a:lnTo>
                        <a:pt x="100" y="168"/>
                      </a:lnTo>
                      <a:lnTo>
                        <a:pt x="92" y="168"/>
                      </a:lnTo>
                      <a:lnTo>
                        <a:pt x="96" y="166"/>
                      </a:lnTo>
                      <a:lnTo>
                        <a:pt x="90" y="166"/>
                      </a:lnTo>
                      <a:lnTo>
                        <a:pt x="86" y="168"/>
                      </a:lnTo>
                      <a:lnTo>
                        <a:pt x="78" y="172"/>
                      </a:lnTo>
                      <a:lnTo>
                        <a:pt x="78" y="168"/>
                      </a:lnTo>
                      <a:lnTo>
                        <a:pt x="80" y="166"/>
                      </a:lnTo>
                      <a:lnTo>
                        <a:pt x="76" y="164"/>
                      </a:lnTo>
                      <a:lnTo>
                        <a:pt x="74" y="160"/>
                      </a:lnTo>
                      <a:lnTo>
                        <a:pt x="74" y="148"/>
                      </a:lnTo>
                      <a:lnTo>
                        <a:pt x="76" y="134"/>
                      </a:lnTo>
                      <a:lnTo>
                        <a:pt x="80" y="122"/>
                      </a:lnTo>
                      <a:lnTo>
                        <a:pt x="82" y="118"/>
                      </a:lnTo>
                      <a:lnTo>
                        <a:pt x="84" y="116"/>
                      </a:lnTo>
                      <a:lnTo>
                        <a:pt x="90" y="116"/>
                      </a:lnTo>
                      <a:lnTo>
                        <a:pt x="96" y="116"/>
                      </a:lnTo>
                      <a:lnTo>
                        <a:pt x="108" y="120"/>
                      </a:lnTo>
                      <a:lnTo>
                        <a:pt x="108" y="114"/>
                      </a:lnTo>
                      <a:lnTo>
                        <a:pt x="102" y="114"/>
                      </a:lnTo>
                      <a:lnTo>
                        <a:pt x="104" y="112"/>
                      </a:lnTo>
                      <a:lnTo>
                        <a:pt x="112" y="102"/>
                      </a:lnTo>
                      <a:lnTo>
                        <a:pt x="116" y="94"/>
                      </a:lnTo>
                      <a:lnTo>
                        <a:pt x="116" y="92"/>
                      </a:lnTo>
                      <a:lnTo>
                        <a:pt x="114" y="92"/>
                      </a:lnTo>
                      <a:lnTo>
                        <a:pt x="110" y="100"/>
                      </a:lnTo>
                      <a:lnTo>
                        <a:pt x="102" y="104"/>
                      </a:lnTo>
                      <a:lnTo>
                        <a:pt x="100" y="100"/>
                      </a:lnTo>
                      <a:lnTo>
                        <a:pt x="96" y="98"/>
                      </a:lnTo>
                      <a:lnTo>
                        <a:pt x="92" y="98"/>
                      </a:lnTo>
                      <a:lnTo>
                        <a:pt x="92" y="94"/>
                      </a:lnTo>
                      <a:lnTo>
                        <a:pt x="96" y="90"/>
                      </a:lnTo>
                      <a:lnTo>
                        <a:pt x="96" y="86"/>
                      </a:lnTo>
                      <a:lnTo>
                        <a:pt x="106" y="82"/>
                      </a:lnTo>
                      <a:lnTo>
                        <a:pt x="112" y="74"/>
                      </a:lnTo>
                      <a:lnTo>
                        <a:pt x="114" y="72"/>
                      </a:lnTo>
                      <a:lnTo>
                        <a:pt x="114" y="68"/>
                      </a:lnTo>
                      <a:lnTo>
                        <a:pt x="118" y="68"/>
                      </a:lnTo>
                      <a:lnTo>
                        <a:pt x="122" y="66"/>
                      </a:lnTo>
                      <a:lnTo>
                        <a:pt x="126" y="64"/>
                      </a:lnTo>
                      <a:lnTo>
                        <a:pt x="128" y="60"/>
                      </a:lnTo>
                      <a:lnTo>
                        <a:pt x="136" y="60"/>
                      </a:lnTo>
                      <a:lnTo>
                        <a:pt x="144" y="60"/>
                      </a:lnTo>
                      <a:lnTo>
                        <a:pt x="158" y="60"/>
                      </a:lnTo>
                      <a:lnTo>
                        <a:pt x="170" y="58"/>
                      </a:lnTo>
                      <a:lnTo>
                        <a:pt x="174" y="60"/>
                      </a:lnTo>
                      <a:lnTo>
                        <a:pt x="178" y="62"/>
                      </a:lnTo>
                      <a:lnTo>
                        <a:pt x="182" y="66"/>
                      </a:lnTo>
                      <a:lnTo>
                        <a:pt x="186" y="66"/>
                      </a:lnTo>
                      <a:lnTo>
                        <a:pt x="196" y="60"/>
                      </a:lnTo>
                      <a:lnTo>
                        <a:pt x="200" y="60"/>
                      </a:lnTo>
                      <a:lnTo>
                        <a:pt x="208" y="60"/>
                      </a:lnTo>
                      <a:lnTo>
                        <a:pt x="212" y="56"/>
                      </a:lnTo>
                      <a:lnTo>
                        <a:pt x="218" y="56"/>
                      </a:lnTo>
                      <a:lnTo>
                        <a:pt x="224" y="56"/>
                      </a:lnTo>
                      <a:lnTo>
                        <a:pt x="236" y="56"/>
                      </a:lnTo>
                      <a:lnTo>
                        <a:pt x="240" y="54"/>
                      </a:lnTo>
                      <a:lnTo>
                        <a:pt x="248" y="54"/>
                      </a:lnTo>
                      <a:lnTo>
                        <a:pt x="254" y="56"/>
                      </a:lnTo>
                      <a:lnTo>
                        <a:pt x="272" y="54"/>
                      </a:lnTo>
                      <a:lnTo>
                        <a:pt x="280" y="54"/>
                      </a:lnTo>
                      <a:lnTo>
                        <a:pt x="290" y="56"/>
                      </a:lnTo>
                      <a:lnTo>
                        <a:pt x="294" y="58"/>
                      </a:lnTo>
                      <a:lnTo>
                        <a:pt x="294" y="68"/>
                      </a:lnTo>
                      <a:lnTo>
                        <a:pt x="294" y="76"/>
                      </a:lnTo>
                      <a:lnTo>
                        <a:pt x="298" y="84"/>
                      </a:lnTo>
                      <a:lnTo>
                        <a:pt x="302" y="94"/>
                      </a:lnTo>
                      <a:lnTo>
                        <a:pt x="308" y="98"/>
                      </a:lnTo>
                      <a:lnTo>
                        <a:pt x="312" y="104"/>
                      </a:lnTo>
                      <a:lnTo>
                        <a:pt x="310" y="112"/>
                      </a:lnTo>
                      <a:lnTo>
                        <a:pt x="314" y="116"/>
                      </a:lnTo>
                      <a:lnTo>
                        <a:pt x="316" y="128"/>
                      </a:lnTo>
                      <a:lnTo>
                        <a:pt x="296" y="128"/>
                      </a:lnTo>
                      <a:lnTo>
                        <a:pt x="296" y="136"/>
                      </a:lnTo>
                      <a:lnTo>
                        <a:pt x="302" y="146"/>
                      </a:lnTo>
                      <a:lnTo>
                        <a:pt x="302" y="150"/>
                      </a:lnTo>
                      <a:lnTo>
                        <a:pt x="310" y="146"/>
                      </a:lnTo>
                      <a:lnTo>
                        <a:pt x="312" y="144"/>
                      </a:lnTo>
                      <a:lnTo>
                        <a:pt x="316" y="146"/>
                      </a:lnTo>
                      <a:lnTo>
                        <a:pt x="318" y="150"/>
                      </a:lnTo>
                      <a:lnTo>
                        <a:pt x="320" y="156"/>
                      </a:lnTo>
                      <a:lnTo>
                        <a:pt x="324" y="162"/>
                      </a:lnTo>
                      <a:lnTo>
                        <a:pt x="326" y="164"/>
                      </a:lnTo>
                      <a:lnTo>
                        <a:pt x="332" y="166"/>
                      </a:lnTo>
                      <a:lnTo>
                        <a:pt x="336" y="164"/>
                      </a:lnTo>
                      <a:lnTo>
                        <a:pt x="342" y="162"/>
                      </a:lnTo>
                      <a:lnTo>
                        <a:pt x="344" y="158"/>
                      </a:lnTo>
                      <a:lnTo>
                        <a:pt x="344" y="154"/>
                      </a:lnTo>
                      <a:lnTo>
                        <a:pt x="344" y="150"/>
                      </a:lnTo>
                      <a:lnTo>
                        <a:pt x="352" y="142"/>
                      </a:lnTo>
                      <a:lnTo>
                        <a:pt x="350" y="140"/>
                      </a:lnTo>
                      <a:lnTo>
                        <a:pt x="350" y="138"/>
                      </a:lnTo>
                      <a:lnTo>
                        <a:pt x="352" y="136"/>
                      </a:lnTo>
                      <a:lnTo>
                        <a:pt x="352" y="134"/>
                      </a:lnTo>
                      <a:lnTo>
                        <a:pt x="350" y="128"/>
                      </a:lnTo>
                      <a:lnTo>
                        <a:pt x="352" y="126"/>
                      </a:lnTo>
                      <a:lnTo>
                        <a:pt x="354" y="124"/>
                      </a:lnTo>
                      <a:lnTo>
                        <a:pt x="332" y="124"/>
                      </a:lnTo>
                      <a:lnTo>
                        <a:pt x="334" y="124"/>
                      </a:lnTo>
                      <a:lnTo>
                        <a:pt x="336" y="122"/>
                      </a:lnTo>
                      <a:lnTo>
                        <a:pt x="336" y="118"/>
                      </a:lnTo>
                      <a:lnTo>
                        <a:pt x="336" y="114"/>
                      </a:lnTo>
                      <a:lnTo>
                        <a:pt x="338" y="102"/>
                      </a:lnTo>
                      <a:lnTo>
                        <a:pt x="342" y="98"/>
                      </a:lnTo>
                      <a:lnTo>
                        <a:pt x="346" y="94"/>
                      </a:lnTo>
                      <a:lnTo>
                        <a:pt x="348" y="92"/>
                      </a:lnTo>
                      <a:lnTo>
                        <a:pt x="354" y="92"/>
                      </a:lnTo>
                      <a:lnTo>
                        <a:pt x="366" y="104"/>
                      </a:lnTo>
                      <a:lnTo>
                        <a:pt x="368" y="108"/>
                      </a:lnTo>
                      <a:lnTo>
                        <a:pt x="372" y="108"/>
                      </a:lnTo>
                      <a:lnTo>
                        <a:pt x="374" y="108"/>
                      </a:lnTo>
                      <a:lnTo>
                        <a:pt x="378" y="110"/>
                      </a:lnTo>
                      <a:lnTo>
                        <a:pt x="382" y="112"/>
                      </a:lnTo>
                      <a:lnTo>
                        <a:pt x="392" y="116"/>
                      </a:lnTo>
                      <a:lnTo>
                        <a:pt x="402" y="120"/>
                      </a:lnTo>
                      <a:lnTo>
                        <a:pt x="402" y="124"/>
                      </a:lnTo>
                      <a:lnTo>
                        <a:pt x="402" y="126"/>
                      </a:lnTo>
                      <a:lnTo>
                        <a:pt x="396" y="128"/>
                      </a:lnTo>
                      <a:lnTo>
                        <a:pt x="392" y="134"/>
                      </a:lnTo>
                      <a:lnTo>
                        <a:pt x="388" y="140"/>
                      </a:lnTo>
                      <a:lnTo>
                        <a:pt x="384" y="146"/>
                      </a:lnTo>
                      <a:lnTo>
                        <a:pt x="384" y="150"/>
                      </a:lnTo>
                      <a:lnTo>
                        <a:pt x="386" y="156"/>
                      </a:lnTo>
                      <a:lnTo>
                        <a:pt x="384" y="164"/>
                      </a:lnTo>
                      <a:lnTo>
                        <a:pt x="382" y="168"/>
                      </a:lnTo>
                      <a:lnTo>
                        <a:pt x="384" y="176"/>
                      </a:lnTo>
                      <a:lnTo>
                        <a:pt x="386" y="182"/>
                      </a:lnTo>
                      <a:lnTo>
                        <a:pt x="388" y="182"/>
                      </a:lnTo>
                      <a:lnTo>
                        <a:pt x="388" y="184"/>
                      </a:lnTo>
                      <a:lnTo>
                        <a:pt x="386" y="186"/>
                      </a:lnTo>
                      <a:lnTo>
                        <a:pt x="384" y="188"/>
                      </a:lnTo>
                      <a:lnTo>
                        <a:pt x="386" y="186"/>
                      </a:lnTo>
                      <a:lnTo>
                        <a:pt x="388" y="184"/>
                      </a:lnTo>
                      <a:lnTo>
                        <a:pt x="390" y="192"/>
                      </a:lnTo>
                      <a:lnTo>
                        <a:pt x="388" y="198"/>
                      </a:lnTo>
                      <a:lnTo>
                        <a:pt x="384" y="198"/>
                      </a:lnTo>
                      <a:lnTo>
                        <a:pt x="384" y="190"/>
                      </a:lnTo>
                      <a:lnTo>
                        <a:pt x="384" y="202"/>
                      </a:lnTo>
                      <a:lnTo>
                        <a:pt x="384" y="208"/>
                      </a:lnTo>
                      <a:lnTo>
                        <a:pt x="380" y="214"/>
                      </a:lnTo>
                      <a:lnTo>
                        <a:pt x="378" y="220"/>
                      </a:lnTo>
                      <a:lnTo>
                        <a:pt x="378" y="224"/>
                      </a:lnTo>
                      <a:lnTo>
                        <a:pt x="392" y="240"/>
                      </a:lnTo>
                      <a:lnTo>
                        <a:pt x="396" y="240"/>
                      </a:lnTo>
                      <a:lnTo>
                        <a:pt x="398" y="238"/>
                      </a:lnTo>
                      <a:lnTo>
                        <a:pt x="394" y="238"/>
                      </a:lnTo>
                      <a:lnTo>
                        <a:pt x="384" y="224"/>
                      </a:lnTo>
                      <a:lnTo>
                        <a:pt x="384" y="216"/>
                      </a:lnTo>
                      <a:lnTo>
                        <a:pt x="386" y="208"/>
                      </a:lnTo>
                      <a:lnTo>
                        <a:pt x="392" y="192"/>
                      </a:lnTo>
                      <a:lnTo>
                        <a:pt x="392" y="188"/>
                      </a:lnTo>
                      <a:lnTo>
                        <a:pt x="392" y="186"/>
                      </a:lnTo>
                      <a:lnTo>
                        <a:pt x="392" y="180"/>
                      </a:lnTo>
                      <a:lnTo>
                        <a:pt x="388" y="166"/>
                      </a:lnTo>
                      <a:lnTo>
                        <a:pt x="388" y="150"/>
                      </a:lnTo>
                      <a:lnTo>
                        <a:pt x="390" y="146"/>
                      </a:lnTo>
                      <a:lnTo>
                        <a:pt x="394" y="142"/>
                      </a:lnTo>
                      <a:lnTo>
                        <a:pt x="402" y="138"/>
                      </a:lnTo>
                      <a:lnTo>
                        <a:pt x="406" y="138"/>
                      </a:lnTo>
                      <a:lnTo>
                        <a:pt x="410" y="134"/>
                      </a:lnTo>
                      <a:lnTo>
                        <a:pt x="404" y="116"/>
                      </a:lnTo>
                      <a:lnTo>
                        <a:pt x="404" y="110"/>
                      </a:lnTo>
                      <a:lnTo>
                        <a:pt x="402" y="104"/>
                      </a:lnTo>
                      <a:lnTo>
                        <a:pt x="396" y="100"/>
                      </a:lnTo>
                      <a:lnTo>
                        <a:pt x="392" y="84"/>
                      </a:lnTo>
                      <a:lnTo>
                        <a:pt x="388" y="76"/>
                      </a:lnTo>
                      <a:lnTo>
                        <a:pt x="388" y="68"/>
                      </a:lnTo>
                      <a:lnTo>
                        <a:pt x="392" y="62"/>
                      </a:lnTo>
                      <a:lnTo>
                        <a:pt x="396" y="52"/>
                      </a:lnTo>
                      <a:lnTo>
                        <a:pt x="404" y="38"/>
                      </a:lnTo>
                      <a:lnTo>
                        <a:pt x="408" y="24"/>
                      </a:lnTo>
                      <a:lnTo>
                        <a:pt x="410" y="16"/>
                      </a:lnTo>
                      <a:lnTo>
                        <a:pt x="414" y="10"/>
                      </a:lnTo>
                      <a:lnTo>
                        <a:pt x="420" y="4"/>
                      </a:lnTo>
                      <a:lnTo>
                        <a:pt x="426" y="0"/>
                      </a:lnTo>
                      <a:lnTo>
                        <a:pt x="432" y="0"/>
                      </a:lnTo>
                      <a:lnTo>
                        <a:pt x="434" y="2"/>
                      </a:lnTo>
                      <a:lnTo>
                        <a:pt x="438" y="6"/>
                      </a:lnTo>
                      <a:lnTo>
                        <a:pt x="440" y="8"/>
                      </a:lnTo>
                      <a:lnTo>
                        <a:pt x="442" y="8"/>
                      </a:lnTo>
                      <a:lnTo>
                        <a:pt x="444" y="8"/>
                      </a:lnTo>
                      <a:lnTo>
                        <a:pt x="448" y="14"/>
                      </a:lnTo>
                      <a:lnTo>
                        <a:pt x="454" y="20"/>
                      </a:lnTo>
                      <a:lnTo>
                        <a:pt x="456" y="20"/>
                      </a:lnTo>
                      <a:lnTo>
                        <a:pt x="456" y="18"/>
                      </a:lnTo>
                      <a:lnTo>
                        <a:pt x="464" y="22"/>
                      </a:lnTo>
                      <a:lnTo>
                        <a:pt x="474" y="24"/>
                      </a:lnTo>
                      <a:lnTo>
                        <a:pt x="486" y="24"/>
                      </a:lnTo>
                      <a:lnTo>
                        <a:pt x="494" y="22"/>
                      </a:lnTo>
                      <a:lnTo>
                        <a:pt x="500" y="20"/>
                      </a:lnTo>
                      <a:lnTo>
                        <a:pt x="504" y="22"/>
                      </a:lnTo>
                      <a:lnTo>
                        <a:pt x="506" y="24"/>
                      </a:lnTo>
                      <a:lnTo>
                        <a:pt x="508" y="28"/>
                      </a:lnTo>
                      <a:lnTo>
                        <a:pt x="512" y="28"/>
                      </a:lnTo>
                      <a:lnTo>
                        <a:pt x="508" y="20"/>
                      </a:lnTo>
                      <a:lnTo>
                        <a:pt x="518" y="16"/>
                      </a:lnTo>
                      <a:lnTo>
                        <a:pt x="538" y="18"/>
                      </a:lnTo>
                      <a:lnTo>
                        <a:pt x="560" y="22"/>
                      </a:lnTo>
                      <a:lnTo>
                        <a:pt x="566" y="24"/>
                      </a:lnTo>
                      <a:lnTo>
                        <a:pt x="566" y="26"/>
                      </a:lnTo>
                      <a:lnTo>
                        <a:pt x="572" y="30"/>
                      </a:lnTo>
                      <a:lnTo>
                        <a:pt x="576" y="36"/>
                      </a:lnTo>
                      <a:lnTo>
                        <a:pt x="576" y="42"/>
                      </a:lnTo>
                      <a:lnTo>
                        <a:pt x="580" y="46"/>
                      </a:lnTo>
                      <a:lnTo>
                        <a:pt x="584" y="52"/>
                      </a:lnTo>
                      <a:lnTo>
                        <a:pt x="584" y="56"/>
                      </a:lnTo>
                      <a:lnTo>
                        <a:pt x="584" y="60"/>
                      </a:lnTo>
                      <a:lnTo>
                        <a:pt x="588" y="60"/>
                      </a:lnTo>
                      <a:lnTo>
                        <a:pt x="590" y="62"/>
                      </a:lnTo>
                      <a:lnTo>
                        <a:pt x="590" y="66"/>
                      </a:lnTo>
                      <a:lnTo>
                        <a:pt x="594" y="70"/>
                      </a:lnTo>
                      <a:lnTo>
                        <a:pt x="600" y="74"/>
                      </a:lnTo>
                      <a:lnTo>
                        <a:pt x="600" y="76"/>
                      </a:lnTo>
                      <a:lnTo>
                        <a:pt x="604" y="76"/>
                      </a:lnTo>
                      <a:lnTo>
                        <a:pt x="606" y="80"/>
                      </a:lnTo>
                      <a:lnTo>
                        <a:pt x="606" y="86"/>
                      </a:lnTo>
                      <a:lnTo>
                        <a:pt x="614" y="102"/>
                      </a:lnTo>
                      <a:lnTo>
                        <a:pt x="618" y="104"/>
                      </a:lnTo>
                      <a:lnTo>
                        <a:pt x="622" y="108"/>
                      </a:lnTo>
                      <a:lnTo>
                        <a:pt x="622" y="112"/>
                      </a:lnTo>
                      <a:lnTo>
                        <a:pt x="628" y="114"/>
                      </a:lnTo>
                      <a:lnTo>
                        <a:pt x="636" y="118"/>
                      </a:lnTo>
                      <a:lnTo>
                        <a:pt x="642" y="124"/>
                      </a:lnTo>
                      <a:lnTo>
                        <a:pt x="644" y="126"/>
                      </a:lnTo>
                      <a:lnTo>
                        <a:pt x="648" y="128"/>
                      </a:lnTo>
                      <a:lnTo>
                        <a:pt x="654" y="126"/>
                      </a:lnTo>
                      <a:lnTo>
                        <a:pt x="660" y="126"/>
                      </a:lnTo>
                      <a:lnTo>
                        <a:pt x="666" y="130"/>
                      </a:lnTo>
                      <a:lnTo>
                        <a:pt x="666" y="142"/>
                      </a:lnTo>
                      <a:lnTo>
                        <a:pt x="672" y="144"/>
                      </a:lnTo>
                      <a:lnTo>
                        <a:pt x="672" y="160"/>
                      </a:lnTo>
                      <a:lnTo>
                        <a:pt x="678" y="164"/>
                      </a:lnTo>
                      <a:lnTo>
                        <a:pt x="682" y="162"/>
                      </a:lnTo>
                      <a:lnTo>
                        <a:pt x="686" y="158"/>
                      </a:lnTo>
                      <a:lnTo>
                        <a:pt x="692" y="160"/>
                      </a:lnTo>
                      <a:lnTo>
                        <a:pt x="692" y="166"/>
                      </a:lnTo>
                      <a:lnTo>
                        <a:pt x="700" y="166"/>
                      </a:lnTo>
                      <a:lnTo>
                        <a:pt x="704" y="170"/>
                      </a:lnTo>
                      <a:lnTo>
                        <a:pt x="710" y="166"/>
                      </a:lnTo>
                      <a:lnTo>
                        <a:pt x="714" y="170"/>
                      </a:lnTo>
                      <a:lnTo>
                        <a:pt x="718" y="164"/>
                      </a:lnTo>
                      <a:lnTo>
                        <a:pt x="718" y="156"/>
                      </a:lnTo>
                      <a:lnTo>
                        <a:pt x="724" y="156"/>
                      </a:lnTo>
                      <a:lnTo>
                        <a:pt x="730" y="162"/>
                      </a:lnTo>
                      <a:lnTo>
                        <a:pt x="736" y="162"/>
                      </a:lnTo>
                      <a:lnTo>
                        <a:pt x="744" y="168"/>
                      </a:lnTo>
                      <a:lnTo>
                        <a:pt x="750" y="172"/>
                      </a:lnTo>
                      <a:lnTo>
                        <a:pt x="758" y="172"/>
                      </a:lnTo>
                      <a:lnTo>
                        <a:pt x="762" y="164"/>
                      </a:lnTo>
                      <a:lnTo>
                        <a:pt x="768" y="160"/>
                      </a:lnTo>
                      <a:lnTo>
                        <a:pt x="778" y="160"/>
                      </a:lnTo>
                      <a:lnTo>
                        <a:pt x="786" y="166"/>
                      </a:lnTo>
                      <a:lnTo>
                        <a:pt x="794" y="172"/>
                      </a:lnTo>
                      <a:lnTo>
                        <a:pt x="802" y="174"/>
                      </a:lnTo>
                      <a:lnTo>
                        <a:pt x="814" y="176"/>
                      </a:lnTo>
                      <a:lnTo>
                        <a:pt x="822" y="182"/>
                      </a:lnTo>
                      <a:lnTo>
                        <a:pt x="832" y="184"/>
                      </a:lnTo>
                      <a:lnTo>
                        <a:pt x="846" y="184"/>
                      </a:lnTo>
                      <a:lnTo>
                        <a:pt x="852" y="184"/>
                      </a:lnTo>
                      <a:lnTo>
                        <a:pt x="858" y="188"/>
                      </a:lnTo>
                      <a:lnTo>
                        <a:pt x="862" y="192"/>
                      </a:lnTo>
                      <a:lnTo>
                        <a:pt x="870" y="192"/>
                      </a:lnTo>
                      <a:lnTo>
                        <a:pt x="870" y="200"/>
                      </a:lnTo>
                      <a:lnTo>
                        <a:pt x="876" y="206"/>
                      </a:lnTo>
                      <a:lnTo>
                        <a:pt x="884" y="208"/>
                      </a:lnTo>
                      <a:lnTo>
                        <a:pt x="892" y="212"/>
                      </a:lnTo>
                      <a:lnTo>
                        <a:pt x="902" y="212"/>
                      </a:lnTo>
                      <a:lnTo>
                        <a:pt x="902" y="204"/>
                      </a:lnTo>
                      <a:lnTo>
                        <a:pt x="904" y="198"/>
                      </a:lnTo>
                      <a:lnTo>
                        <a:pt x="914" y="200"/>
                      </a:lnTo>
                      <a:lnTo>
                        <a:pt x="922" y="204"/>
                      </a:lnTo>
                      <a:lnTo>
                        <a:pt x="920" y="214"/>
                      </a:lnTo>
                      <a:lnTo>
                        <a:pt x="926" y="222"/>
                      </a:lnTo>
                      <a:lnTo>
                        <a:pt x="930" y="232"/>
                      </a:lnTo>
                      <a:lnTo>
                        <a:pt x="934" y="240"/>
                      </a:lnTo>
                      <a:lnTo>
                        <a:pt x="944" y="244"/>
                      </a:lnTo>
                      <a:lnTo>
                        <a:pt x="950" y="248"/>
                      </a:lnTo>
                      <a:lnTo>
                        <a:pt x="958" y="248"/>
                      </a:lnTo>
                      <a:lnTo>
                        <a:pt x="962" y="254"/>
                      </a:lnTo>
                      <a:lnTo>
                        <a:pt x="960" y="262"/>
                      </a:lnTo>
                      <a:lnTo>
                        <a:pt x="966" y="268"/>
                      </a:lnTo>
                      <a:lnTo>
                        <a:pt x="974" y="268"/>
                      </a:lnTo>
                      <a:lnTo>
                        <a:pt x="976" y="274"/>
                      </a:lnTo>
                      <a:lnTo>
                        <a:pt x="978" y="282"/>
                      </a:lnTo>
                      <a:lnTo>
                        <a:pt x="984" y="288"/>
                      </a:lnTo>
                      <a:lnTo>
                        <a:pt x="988" y="294"/>
                      </a:lnTo>
                      <a:lnTo>
                        <a:pt x="996" y="298"/>
                      </a:lnTo>
                      <a:lnTo>
                        <a:pt x="1002" y="294"/>
                      </a:lnTo>
                      <a:lnTo>
                        <a:pt x="1008" y="288"/>
                      </a:lnTo>
                      <a:lnTo>
                        <a:pt x="1018" y="290"/>
                      </a:lnTo>
                      <a:lnTo>
                        <a:pt x="1028" y="292"/>
                      </a:lnTo>
                      <a:lnTo>
                        <a:pt x="1036" y="294"/>
                      </a:lnTo>
                      <a:lnTo>
                        <a:pt x="1046" y="296"/>
                      </a:lnTo>
                      <a:lnTo>
                        <a:pt x="1058" y="296"/>
                      </a:lnTo>
                      <a:lnTo>
                        <a:pt x="1052" y="302"/>
                      </a:lnTo>
                      <a:lnTo>
                        <a:pt x="1052" y="306"/>
                      </a:lnTo>
                      <a:lnTo>
                        <a:pt x="1042" y="310"/>
                      </a:lnTo>
                      <a:lnTo>
                        <a:pt x="1046" y="316"/>
                      </a:lnTo>
                      <a:lnTo>
                        <a:pt x="1040" y="320"/>
                      </a:lnTo>
                      <a:lnTo>
                        <a:pt x="1032" y="316"/>
                      </a:lnTo>
                      <a:lnTo>
                        <a:pt x="1026" y="324"/>
                      </a:lnTo>
                      <a:lnTo>
                        <a:pt x="1028" y="332"/>
                      </a:lnTo>
                      <a:lnTo>
                        <a:pt x="1022" y="340"/>
                      </a:lnTo>
                      <a:lnTo>
                        <a:pt x="1016" y="340"/>
                      </a:lnTo>
                      <a:lnTo>
                        <a:pt x="1008" y="352"/>
                      </a:lnTo>
                      <a:lnTo>
                        <a:pt x="998" y="358"/>
                      </a:lnTo>
                      <a:lnTo>
                        <a:pt x="984" y="364"/>
                      </a:lnTo>
                      <a:lnTo>
                        <a:pt x="982" y="358"/>
                      </a:lnTo>
                      <a:lnTo>
                        <a:pt x="974" y="356"/>
                      </a:lnTo>
                      <a:lnTo>
                        <a:pt x="968" y="358"/>
                      </a:lnTo>
                      <a:lnTo>
                        <a:pt x="964" y="352"/>
                      </a:lnTo>
                      <a:lnTo>
                        <a:pt x="958" y="352"/>
                      </a:lnTo>
                      <a:lnTo>
                        <a:pt x="950" y="346"/>
                      </a:lnTo>
                      <a:lnTo>
                        <a:pt x="948" y="354"/>
                      </a:lnTo>
                      <a:lnTo>
                        <a:pt x="936" y="354"/>
                      </a:lnTo>
                      <a:lnTo>
                        <a:pt x="936" y="346"/>
                      </a:lnTo>
                      <a:lnTo>
                        <a:pt x="916" y="350"/>
                      </a:lnTo>
                      <a:lnTo>
                        <a:pt x="912" y="362"/>
                      </a:lnTo>
                      <a:lnTo>
                        <a:pt x="908" y="368"/>
                      </a:lnTo>
                      <a:lnTo>
                        <a:pt x="900" y="368"/>
                      </a:lnTo>
                      <a:lnTo>
                        <a:pt x="894" y="374"/>
                      </a:lnTo>
                      <a:lnTo>
                        <a:pt x="888" y="370"/>
                      </a:lnTo>
                      <a:lnTo>
                        <a:pt x="872" y="370"/>
                      </a:lnTo>
                      <a:lnTo>
                        <a:pt x="870" y="378"/>
                      </a:lnTo>
                      <a:lnTo>
                        <a:pt x="868" y="382"/>
                      </a:lnTo>
                      <a:lnTo>
                        <a:pt x="868" y="392"/>
                      </a:lnTo>
                      <a:lnTo>
                        <a:pt x="874" y="402"/>
                      </a:lnTo>
                      <a:lnTo>
                        <a:pt x="876" y="412"/>
                      </a:lnTo>
                      <a:lnTo>
                        <a:pt x="884" y="412"/>
                      </a:lnTo>
                      <a:lnTo>
                        <a:pt x="886" y="420"/>
                      </a:lnTo>
                      <a:lnTo>
                        <a:pt x="888" y="424"/>
                      </a:lnTo>
                      <a:lnTo>
                        <a:pt x="894" y="436"/>
                      </a:lnTo>
                      <a:lnTo>
                        <a:pt x="900" y="442"/>
                      </a:lnTo>
                      <a:lnTo>
                        <a:pt x="908" y="440"/>
                      </a:lnTo>
                      <a:lnTo>
                        <a:pt x="914" y="444"/>
                      </a:lnTo>
                      <a:lnTo>
                        <a:pt x="912" y="452"/>
                      </a:lnTo>
                      <a:lnTo>
                        <a:pt x="908" y="454"/>
                      </a:lnTo>
                      <a:lnTo>
                        <a:pt x="906" y="466"/>
                      </a:lnTo>
                      <a:lnTo>
                        <a:pt x="910" y="474"/>
                      </a:lnTo>
                      <a:lnTo>
                        <a:pt x="916" y="482"/>
                      </a:lnTo>
                      <a:lnTo>
                        <a:pt x="914" y="490"/>
                      </a:lnTo>
                      <a:lnTo>
                        <a:pt x="908" y="488"/>
                      </a:lnTo>
                      <a:lnTo>
                        <a:pt x="902" y="492"/>
                      </a:lnTo>
                      <a:lnTo>
                        <a:pt x="906" y="498"/>
                      </a:lnTo>
                      <a:lnTo>
                        <a:pt x="912" y="506"/>
                      </a:lnTo>
                      <a:lnTo>
                        <a:pt x="916" y="512"/>
                      </a:lnTo>
                      <a:lnTo>
                        <a:pt x="924" y="516"/>
                      </a:lnTo>
                      <a:lnTo>
                        <a:pt x="934" y="522"/>
                      </a:lnTo>
                      <a:lnTo>
                        <a:pt x="940" y="530"/>
                      </a:lnTo>
                      <a:lnTo>
                        <a:pt x="940" y="534"/>
                      </a:lnTo>
                      <a:lnTo>
                        <a:pt x="928" y="540"/>
                      </a:lnTo>
                      <a:lnTo>
                        <a:pt x="932" y="552"/>
                      </a:lnTo>
                      <a:lnTo>
                        <a:pt x="924" y="560"/>
                      </a:lnTo>
                      <a:lnTo>
                        <a:pt x="932" y="564"/>
                      </a:lnTo>
                      <a:lnTo>
                        <a:pt x="928" y="574"/>
                      </a:lnTo>
                      <a:lnTo>
                        <a:pt x="936" y="574"/>
                      </a:lnTo>
                      <a:lnTo>
                        <a:pt x="934" y="582"/>
                      </a:lnTo>
                      <a:lnTo>
                        <a:pt x="924" y="586"/>
                      </a:lnTo>
                      <a:lnTo>
                        <a:pt x="920" y="594"/>
                      </a:lnTo>
                      <a:lnTo>
                        <a:pt x="928" y="596"/>
                      </a:lnTo>
                      <a:lnTo>
                        <a:pt x="932" y="602"/>
                      </a:lnTo>
                      <a:lnTo>
                        <a:pt x="930" y="608"/>
                      </a:lnTo>
                      <a:lnTo>
                        <a:pt x="922" y="614"/>
                      </a:lnTo>
                      <a:lnTo>
                        <a:pt x="912" y="618"/>
                      </a:lnTo>
                      <a:lnTo>
                        <a:pt x="906" y="624"/>
                      </a:lnTo>
                      <a:lnTo>
                        <a:pt x="908" y="630"/>
                      </a:lnTo>
                      <a:lnTo>
                        <a:pt x="902" y="636"/>
                      </a:lnTo>
                      <a:lnTo>
                        <a:pt x="892" y="636"/>
                      </a:lnTo>
                      <a:lnTo>
                        <a:pt x="884" y="636"/>
                      </a:lnTo>
                      <a:lnTo>
                        <a:pt x="868" y="638"/>
                      </a:lnTo>
                      <a:lnTo>
                        <a:pt x="856" y="638"/>
                      </a:lnTo>
                      <a:lnTo>
                        <a:pt x="844" y="638"/>
                      </a:lnTo>
                      <a:lnTo>
                        <a:pt x="840" y="644"/>
                      </a:lnTo>
                      <a:lnTo>
                        <a:pt x="834" y="652"/>
                      </a:lnTo>
                      <a:lnTo>
                        <a:pt x="828" y="654"/>
                      </a:lnTo>
                      <a:lnTo>
                        <a:pt x="820" y="656"/>
                      </a:lnTo>
                      <a:lnTo>
                        <a:pt x="822" y="664"/>
                      </a:lnTo>
                      <a:lnTo>
                        <a:pt x="826" y="670"/>
                      </a:lnTo>
                      <a:lnTo>
                        <a:pt x="830" y="668"/>
                      </a:lnTo>
                      <a:lnTo>
                        <a:pt x="832" y="672"/>
                      </a:lnTo>
                      <a:lnTo>
                        <a:pt x="840" y="670"/>
                      </a:lnTo>
                      <a:lnTo>
                        <a:pt x="840" y="674"/>
                      </a:lnTo>
                      <a:lnTo>
                        <a:pt x="830" y="680"/>
                      </a:lnTo>
                      <a:lnTo>
                        <a:pt x="832" y="686"/>
                      </a:lnTo>
                      <a:lnTo>
                        <a:pt x="836" y="692"/>
                      </a:lnTo>
                      <a:lnTo>
                        <a:pt x="836" y="698"/>
                      </a:lnTo>
                      <a:lnTo>
                        <a:pt x="832" y="702"/>
                      </a:lnTo>
                      <a:lnTo>
                        <a:pt x="824" y="706"/>
                      </a:lnTo>
                      <a:lnTo>
                        <a:pt x="820" y="712"/>
                      </a:lnTo>
                      <a:lnTo>
                        <a:pt x="822" y="728"/>
                      </a:lnTo>
                      <a:lnTo>
                        <a:pt x="826" y="734"/>
                      </a:lnTo>
                      <a:lnTo>
                        <a:pt x="830" y="738"/>
                      </a:lnTo>
                      <a:lnTo>
                        <a:pt x="834" y="746"/>
                      </a:lnTo>
                      <a:lnTo>
                        <a:pt x="838" y="758"/>
                      </a:lnTo>
                      <a:lnTo>
                        <a:pt x="840" y="766"/>
                      </a:lnTo>
                      <a:lnTo>
                        <a:pt x="848" y="776"/>
                      </a:lnTo>
                      <a:lnTo>
                        <a:pt x="838" y="786"/>
                      </a:lnTo>
                      <a:lnTo>
                        <a:pt x="834" y="792"/>
                      </a:lnTo>
                      <a:lnTo>
                        <a:pt x="840" y="806"/>
                      </a:lnTo>
                      <a:lnTo>
                        <a:pt x="840" y="812"/>
                      </a:lnTo>
                      <a:lnTo>
                        <a:pt x="834" y="810"/>
                      </a:lnTo>
                      <a:lnTo>
                        <a:pt x="826" y="802"/>
                      </a:lnTo>
                      <a:lnTo>
                        <a:pt x="818" y="802"/>
                      </a:lnTo>
                      <a:lnTo>
                        <a:pt x="808" y="804"/>
                      </a:lnTo>
                      <a:lnTo>
                        <a:pt x="798" y="800"/>
                      </a:lnTo>
                      <a:lnTo>
                        <a:pt x="790" y="796"/>
                      </a:lnTo>
                      <a:lnTo>
                        <a:pt x="778" y="800"/>
                      </a:lnTo>
                      <a:lnTo>
                        <a:pt x="776" y="808"/>
                      </a:lnTo>
                      <a:lnTo>
                        <a:pt x="770" y="816"/>
                      </a:lnTo>
                      <a:lnTo>
                        <a:pt x="766" y="820"/>
                      </a:lnTo>
                      <a:lnTo>
                        <a:pt x="756" y="822"/>
                      </a:lnTo>
                      <a:lnTo>
                        <a:pt x="752" y="834"/>
                      </a:lnTo>
                      <a:lnTo>
                        <a:pt x="740" y="840"/>
                      </a:lnTo>
                      <a:lnTo>
                        <a:pt x="734" y="834"/>
                      </a:lnTo>
                      <a:lnTo>
                        <a:pt x="728" y="842"/>
                      </a:lnTo>
                      <a:lnTo>
                        <a:pt x="726" y="854"/>
                      </a:lnTo>
                      <a:lnTo>
                        <a:pt x="718" y="856"/>
                      </a:lnTo>
                      <a:lnTo>
                        <a:pt x="710" y="852"/>
                      </a:lnTo>
                      <a:lnTo>
                        <a:pt x="702" y="856"/>
                      </a:lnTo>
                      <a:lnTo>
                        <a:pt x="696" y="850"/>
                      </a:lnTo>
                      <a:lnTo>
                        <a:pt x="692" y="854"/>
                      </a:lnTo>
                      <a:lnTo>
                        <a:pt x="686" y="854"/>
                      </a:lnTo>
                      <a:lnTo>
                        <a:pt x="680" y="860"/>
                      </a:lnTo>
                      <a:lnTo>
                        <a:pt x="676" y="856"/>
                      </a:lnTo>
                      <a:lnTo>
                        <a:pt x="672" y="848"/>
                      </a:lnTo>
                      <a:lnTo>
                        <a:pt x="666" y="852"/>
                      </a:lnTo>
                      <a:lnTo>
                        <a:pt x="660" y="848"/>
                      </a:lnTo>
                      <a:lnTo>
                        <a:pt x="664" y="864"/>
                      </a:lnTo>
                      <a:lnTo>
                        <a:pt x="660" y="866"/>
                      </a:lnTo>
                      <a:lnTo>
                        <a:pt x="652" y="852"/>
                      </a:lnTo>
                      <a:lnTo>
                        <a:pt x="642" y="858"/>
                      </a:lnTo>
                      <a:lnTo>
                        <a:pt x="626" y="862"/>
                      </a:lnTo>
                      <a:lnTo>
                        <a:pt x="630" y="872"/>
                      </a:lnTo>
                      <a:lnTo>
                        <a:pt x="638" y="868"/>
                      </a:lnTo>
                      <a:lnTo>
                        <a:pt x="638" y="878"/>
                      </a:lnTo>
                      <a:lnTo>
                        <a:pt x="630" y="886"/>
                      </a:lnTo>
                      <a:lnTo>
                        <a:pt x="614" y="876"/>
                      </a:lnTo>
                      <a:lnTo>
                        <a:pt x="608" y="876"/>
                      </a:lnTo>
                      <a:lnTo>
                        <a:pt x="602" y="874"/>
                      </a:lnTo>
                      <a:lnTo>
                        <a:pt x="592" y="868"/>
                      </a:lnTo>
                      <a:lnTo>
                        <a:pt x="596" y="862"/>
                      </a:lnTo>
                      <a:lnTo>
                        <a:pt x="606" y="856"/>
                      </a:lnTo>
                      <a:lnTo>
                        <a:pt x="612" y="850"/>
                      </a:lnTo>
                      <a:lnTo>
                        <a:pt x="612" y="842"/>
                      </a:lnTo>
                      <a:lnTo>
                        <a:pt x="606" y="828"/>
                      </a:lnTo>
                      <a:lnTo>
                        <a:pt x="604" y="820"/>
                      </a:lnTo>
                      <a:lnTo>
                        <a:pt x="604" y="814"/>
                      </a:lnTo>
                      <a:lnTo>
                        <a:pt x="606" y="804"/>
                      </a:lnTo>
                      <a:lnTo>
                        <a:pt x="602" y="794"/>
                      </a:lnTo>
                      <a:lnTo>
                        <a:pt x="612" y="796"/>
                      </a:lnTo>
                      <a:lnTo>
                        <a:pt x="610" y="782"/>
                      </a:lnTo>
                      <a:lnTo>
                        <a:pt x="618" y="792"/>
                      </a:lnTo>
                      <a:lnTo>
                        <a:pt x="622" y="790"/>
                      </a:lnTo>
                      <a:lnTo>
                        <a:pt x="614" y="780"/>
                      </a:lnTo>
                      <a:lnTo>
                        <a:pt x="608" y="778"/>
                      </a:lnTo>
                      <a:lnTo>
                        <a:pt x="606" y="772"/>
                      </a:lnTo>
                      <a:lnTo>
                        <a:pt x="598" y="776"/>
                      </a:lnTo>
                      <a:lnTo>
                        <a:pt x="592" y="776"/>
                      </a:lnTo>
                      <a:lnTo>
                        <a:pt x="590" y="772"/>
                      </a:lnTo>
                      <a:lnTo>
                        <a:pt x="580" y="776"/>
                      </a:lnTo>
                      <a:lnTo>
                        <a:pt x="576" y="768"/>
                      </a:lnTo>
                      <a:lnTo>
                        <a:pt x="568" y="768"/>
                      </a:lnTo>
                      <a:lnTo>
                        <a:pt x="566" y="770"/>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53" name="Freeform 15"/>
                <p:cNvSpPr>
                  <a:spLocks noEditPoints="1"/>
                </p:cNvSpPr>
                <p:nvPr/>
              </p:nvSpPr>
              <p:spPr bwMode="auto">
                <a:xfrm>
                  <a:off x="6265861" y="2255884"/>
                  <a:ext cx="647700" cy="320675"/>
                </a:xfrm>
                <a:custGeom>
                  <a:avLst/>
                  <a:gdLst>
                    <a:gd name="T0" fmla="*/ 2147483647 w 408"/>
                    <a:gd name="T1" fmla="*/ 2147483647 h 202"/>
                    <a:gd name="T2" fmla="*/ 2147483647 w 408"/>
                    <a:gd name="T3" fmla="*/ 2147483647 h 202"/>
                    <a:gd name="T4" fmla="*/ 2147483647 w 408"/>
                    <a:gd name="T5" fmla="*/ 2147483647 h 202"/>
                    <a:gd name="T6" fmla="*/ 2147483647 w 408"/>
                    <a:gd name="T7" fmla="*/ 2147483647 h 202"/>
                    <a:gd name="T8" fmla="*/ 2147483647 w 408"/>
                    <a:gd name="T9" fmla="*/ 2147483647 h 202"/>
                    <a:gd name="T10" fmla="*/ 2147483647 w 408"/>
                    <a:gd name="T11" fmla="*/ 2147483647 h 202"/>
                    <a:gd name="T12" fmla="*/ 2147483647 w 408"/>
                    <a:gd name="T13" fmla="*/ 2147483647 h 202"/>
                    <a:gd name="T14" fmla="*/ 2147483647 w 408"/>
                    <a:gd name="T15" fmla="*/ 2147483647 h 202"/>
                    <a:gd name="T16" fmla="*/ 2147483647 w 408"/>
                    <a:gd name="T17" fmla="*/ 2147483647 h 202"/>
                    <a:gd name="T18" fmla="*/ 2147483647 w 408"/>
                    <a:gd name="T19" fmla="*/ 2147483647 h 202"/>
                    <a:gd name="T20" fmla="*/ 2147483647 w 408"/>
                    <a:gd name="T21" fmla="*/ 2147483647 h 202"/>
                    <a:gd name="T22" fmla="*/ 2147483647 w 408"/>
                    <a:gd name="T23" fmla="*/ 2147483647 h 202"/>
                    <a:gd name="T24" fmla="*/ 2147483647 w 408"/>
                    <a:gd name="T25" fmla="*/ 2147483647 h 202"/>
                    <a:gd name="T26" fmla="*/ 2147483647 w 408"/>
                    <a:gd name="T27" fmla="*/ 2147483647 h 202"/>
                    <a:gd name="T28" fmla="*/ 2147483647 w 408"/>
                    <a:gd name="T29" fmla="*/ 2147483647 h 202"/>
                    <a:gd name="T30" fmla="*/ 2147483647 w 408"/>
                    <a:gd name="T31" fmla="*/ 2147483647 h 202"/>
                    <a:gd name="T32" fmla="*/ 2147483647 w 408"/>
                    <a:gd name="T33" fmla="*/ 2147483647 h 202"/>
                    <a:gd name="T34" fmla="*/ 2147483647 w 408"/>
                    <a:gd name="T35" fmla="*/ 2147483647 h 202"/>
                    <a:gd name="T36" fmla="*/ 2147483647 w 408"/>
                    <a:gd name="T37" fmla="*/ 2147483647 h 202"/>
                    <a:gd name="T38" fmla="*/ 2147483647 w 408"/>
                    <a:gd name="T39" fmla="*/ 2147483647 h 202"/>
                    <a:gd name="T40" fmla="*/ 2147483647 w 408"/>
                    <a:gd name="T41" fmla="*/ 2147483647 h 202"/>
                    <a:gd name="T42" fmla="*/ 2147483647 w 408"/>
                    <a:gd name="T43" fmla="*/ 2147483647 h 202"/>
                    <a:gd name="T44" fmla="*/ 2147483647 w 408"/>
                    <a:gd name="T45" fmla="*/ 2147483647 h 202"/>
                    <a:gd name="T46" fmla="*/ 2147483647 w 408"/>
                    <a:gd name="T47" fmla="*/ 2147483647 h 202"/>
                    <a:gd name="T48" fmla="*/ 2147483647 w 408"/>
                    <a:gd name="T49" fmla="*/ 2147483647 h 202"/>
                    <a:gd name="T50" fmla="*/ 2147483647 w 408"/>
                    <a:gd name="T51" fmla="*/ 2147483647 h 202"/>
                    <a:gd name="T52" fmla="*/ 2147483647 w 408"/>
                    <a:gd name="T53" fmla="*/ 2147483647 h 202"/>
                    <a:gd name="T54" fmla="*/ 2147483647 w 408"/>
                    <a:gd name="T55" fmla="*/ 2147483647 h 202"/>
                    <a:gd name="T56" fmla="*/ 2147483647 w 408"/>
                    <a:gd name="T57" fmla="*/ 2147483647 h 202"/>
                    <a:gd name="T58" fmla="*/ 2147483647 w 408"/>
                    <a:gd name="T59" fmla="*/ 2147483647 h 202"/>
                    <a:gd name="T60" fmla="*/ 2147483647 w 408"/>
                    <a:gd name="T61" fmla="*/ 2147483647 h 202"/>
                    <a:gd name="T62" fmla="*/ 2147483647 w 408"/>
                    <a:gd name="T63" fmla="*/ 2147483647 h 202"/>
                    <a:gd name="T64" fmla="*/ 2147483647 w 408"/>
                    <a:gd name="T65" fmla="*/ 2147483647 h 202"/>
                    <a:gd name="T66" fmla="*/ 2147483647 w 408"/>
                    <a:gd name="T67" fmla="*/ 2147483647 h 202"/>
                    <a:gd name="T68" fmla="*/ 2147483647 w 408"/>
                    <a:gd name="T69" fmla="*/ 2147483647 h 202"/>
                    <a:gd name="T70" fmla="*/ 2147483647 w 408"/>
                    <a:gd name="T71" fmla="*/ 2147483647 h 202"/>
                    <a:gd name="T72" fmla="*/ 2147483647 w 408"/>
                    <a:gd name="T73" fmla="*/ 2147483647 h 202"/>
                    <a:gd name="T74" fmla="*/ 2147483647 w 408"/>
                    <a:gd name="T75" fmla="*/ 2147483647 h 202"/>
                    <a:gd name="T76" fmla="*/ 2147483647 w 408"/>
                    <a:gd name="T77" fmla="*/ 2147483647 h 202"/>
                    <a:gd name="T78" fmla="*/ 2147483647 w 408"/>
                    <a:gd name="T79" fmla="*/ 2147483647 h 202"/>
                    <a:gd name="T80" fmla="*/ 2147483647 w 408"/>
                    <a:gd name="T81" fmla="*/ 2147483647 h 202"/>
                    <a:gd name="T82" fmla="*/ 2147483647 w 408"/>
                    <a:gd name="T83" fmla="*/ 0 h 202"/>
                    <a:gd name="T84" fmla="*/ 2147483647 w 408"/>
                    <a:gd name="T85" fmla="*/ 2147483647 h 202"/>
                    <a:gd name="T86" fmla="*/ 0 w 408"/>
                    <a:gd name="T87" fmla="*/ 2147483647 h 202"/>
                    <a:gd name="T88" fmla="*/ 0 w 408"/>
                    <a:gd name="T89" fmla="*/ 2147483647 h 202"/>
                    <a:gd name="T90" fmla="*/ 2147483647 w 408"/>
                    <a:gd name="T91" fmla="*/ 0 h 20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408"/>
                    <a:gd name="T139" fmla="*/ 0 h 202"/>
                    <a:gd name="T140" fmla="*/ 408 w 408"/>
                    <a:gd name="T141" fmla="*/ 202 h 202"/>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408" h="202">
                      <a:moveTo>
                        <a:pt x="406" y="190"/>
                      </a:moveTo>
                      <a:lnTo>
                        <a:pt x="398" y="190"/>
                      </a:lnTo>
                      <a:lnTo>
                        <a:pt x="390" y="188"/>
                      </a:lnTo>
                      <a:lnTo>
                        <a:pt x="384" y="192"/>
                      </a:lnTo>
                      <a:lnTo>
                        <a:pt x="382" y="200"/>
                      </a:lnTo>
                      <a:lnTo>
                        <a:pt x="378" y="202"/>
                      </a:lnTo>
                      <a:lnTo>
                        <a:pt x="372" y="200"/>
                      </a:lnTo>
                      <a:lnTo>
                        <a:pt x="366" y="196"/>
                      </a:lnTo>
                      <a:lnTo>
                        <a:pt x="358" y="190"/>
                      </a:lnTo>
                      <a:lnTo>
                        <a:pt x="348" y="188"/>
                      </a:lnTo>
                      <a:lnTo>
                        <a:pt x="346" y="184"/>
                      </a:lnTo>
                      <a:lnTo>
                        <a:pt x="340" y="184"/>
                      </a:lnTo>
                      <a:lnTo>
                        <a:pt x="340" y="192"/>
                      </a:lnTo>
                      <a:lnTo>
                        <a:pt x="336" y="198"/>
                      </a:lnTo>
                      <a:lnTo>
                        <a:pt x="332" y="194"/>
                      </a:lnTo>
                      <a:lnTo>
                        <a:pt x="326" y="198"/>
                      </a:lnTo>
                      <a:lnTo>
                        <a:pt x="322" y="194"/>
                      </a:lnTo>
                      <a:lnTo>
                        <a:pt x="314" y="194"/>
                      </a:lnTo>
                      <a:lnTo>
                        <a:pt x="314" y="188"/>
                      </a:lnTo>
                      <a:lnTo>
                        <a:pt x="308" y="186"/>
                      </a:lnTo>
                      <a:lnTo>
                        <a:pt x="304" y="190"/>
                      </a:lnTo>
                      <a:lnTo>
                        <a:pt x="300" y="192"/>
                      </a:lnTo>
                      <a:lnTo>
                        <a:pt x="294" y="188"/>
                      </a:lnTo>
                      <a:lnTo>
                        <a:pt x="294" y="172"/>
                      </a:lnTo>
                      <a:lnTo>
                        <a:pt x="288" y="170"/>
                      </a:lnTo>
                      <a:lnTo>
                        <a:pt x="288" y="158"/>
                      </a:lnTo>
                      <a:lnTo>
                        <a:pt x="296" y="166"/>
                      </a:lnTo>
                      <a:lnTo>
                        <a:pt x="296" y="156"/>
                      </a:lnTo>
                      <a:lnTo>
                        <a:pt x="304" y="158"/>
                      </a:lnTo>
                      <a:lnTo>
                        <a:pt x="306" y="154"/>
                      </a:lnTo>
                      <a:lnTo>
                        <a:pt x="294" y="154"/>
                      </a:lnTo>
                      <a:lnTo>
                        <a:pt x="284" y="152"/>
                      </a:lnTo>
                      <a:lnTo>
                        <a:pt x="282" y="146"/>
                      </a:lnTo>
                      <a:lnTo>
                        <a:pt x="286" y="138"/>
                      </a:lnTo>
                      <a:lnTo>
                        <a:pt x="288" y="134"/>
                      </a:lnTo>
                      <a:lnTo>
                        <a:pt x="296" y="142"/>
                      </a:lnTo>
                      <a:lnTo>
                        <a:pt x="304" y="138"/>
                      </a:lnTo>
                      <a:lnTo>
                        <a:pt x="310" y="128"/>
                      </a:lnTo>
                      <a:lnTo>
                        <a:pt x="314" y="120"/>
                      </a:lnTo>
                      <a:lnTo>
                        <a:pt x="320" y="116"/>
                      </a:lnTo>
                      <a:lnTo>
                        <a:pt x="326" y="118"/>
                      </a:lnTo>
                      <a:lnTo>
                        <a:pt x="328" y="110"/>
                      </a:lnTo>
                      <a:lnTo>
                        <a:pt x="334" y="108"/>
                      </a:lnTo>
                      <a:lnTo>
                        <a:pt x="348" y="106"/>
                      </a:lnTo>
                      <a:lnTo>
                        <a:pt x="352" y="102"/>
                      </a:lnTo>
                      <a:lnTo>
                        <a:pt x="356" y="94"/>
                      </a:lnTo>
                      <a:lnTo>
                        <a:pt x="364" y="94"/>
                      </a:lnTo>
                      <a:lnTo>
                        <a:pt x="366" y="102"/>
                      </a:lnTo>
                      <a:lnTo>
                        <a:pt x="362" y="108"/>
                      </a:lnTo>
                      <a:lnTo>
                        <a:pt x="366" y="116"/>
                      </a:lnTo>
                      <a:lnTo>
                        <a:pt x="368" y="122"/>
                      </a:lnTo>
                      <a:lnTo>
                        <a:pt x="376" y="126"/>
                      </a:lnTo>
                      <a:lnTo>
                        <a:pt x="370" y="134"/>
                      </a:lnTo>
                      <a:lnTo>
                        <a:pt x="370" y="142"/>
                      </a:lnTo>
                      <a:lnTo>
                        <a:pt x="362" y="144"/>
                      </a:lnTo>
                      <a:lnTo>
                        <a:pt x="360" y="154"/>
                      </a:lnTo>
                      <a:lnTo>
                        <a:pt x="366" y="160"/>
                      </a:lnTo>
                      <a:lnTo>
                        <a:pt x="372" y="162"/>
                      </a:lnTo>
                      <a:lnTo>
                        <a:pt x="378" y="162"/>
                      </a:lnTo>
                      <a:lnTo>
                        <a:pt x="380" y="168"/>
                      </a:lnTo>
                      <a:lnTo>
                        <a:pt x="382" y="176"/>
                      </a:lnTo>
                      <a:lnTo>
                        <a:pt x="390" y="178"/>
                      </a:lnTo>
                      <a:lnTo>
                        <a:pt x="394" y="184"/>
                      </a:lnTo>
                      <a:lnTo>
                        <a:pt x="402" y="184"/>
                      </a:lnTo>
                      <a:lnTo>
                        <a:pt x="408" y="188"/>
                      </a:lnTo>
                      <a:lnTo>
                        <a:pt x="406" y="190"/>
                      </a:lnTo>
                      <a:close/>
                      <a:moveTo>
                        <a:pt x="20" y="14"/>
                      </a:moveTo>
                      <a:lnTo>
                        <a:pt x="20" y="14"/>
                      </a:lnTo>
                      <a:lnTo>
                        <a:pt x="24" y="16"/>
                      </a:lnTo>
                      <a:lnTo>
                        <a:pt x="26" y="18"/>
                      </a:lnTo>
                      <a:lnTo>
                        <a:pt x="18" y="20"/>
                      </a:lnTo>
                      <a:lnTo>
                        <a:pt x="18" y="18"/>
                      </a:lnTo>
                      <a:lnTo>
                        <a:pt x="20" y="14"/>
                      </a:lnTo>
                      <a:close/>
                      <a:moveTo>
                        <a:pt x="2" y="0"/>
                      </a:moveTo>
                      <a:lnTo>
                        <a:pt x="2" y="0"/>
                      </a:lnTo>
                      <a:lnTo>
                        <a:pt x="10" y="2"/>
                      </a:lnTo>
                      <a:lnTo>
                        <a:pt x="0" y="8"/>
                      </a:lnTo>
                      <a:lnTo>
                        <a:pt x="2" y="0"/>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54" name="Freeform 16"/>
                <p:cNvSpPr>
                  <a:spLocks noEditPoints="1"/>
                </p:cNvSpPr>
                <p:nvPr/>
              </p:nvSpPr>
              <p:spPr bwMode="auto">
                <a:xfrm>
                  <a:off x="7008811" y="1887584"/>
                  <a:ext cx="1263650" cy="885825"/>
                </a:xfrm>
                <a:custGeom>
                  <a:avLst/>
                  <a:gdLst>
                    <a:gd name="T0" fmla="*/ 2147483647 w 796"/>
                    <a:gd name="T1" fmla="*/ 2147483647 h 558"/>
                    <a:gd name="T2" fmla="*/ 2147483647 w 796"/>
                    <a:gd name="T3" fmla="*/ 2147483647 h 558"/>
                    <a:gd name="T4" fmla="*/ 2147483647 w 796"/>
                    <a:gd name="T5" fmla="*/ 2147483647 h 558"/>
                    <a:gd name="T6" fmla="*/ 2147483647 w 796"/>
                    <a:gd name="T7" fmla="*/ 2147483647 h 558"/>
                    <a:gd name="T8" fmla="*/ 2147483647 w 796"/>
                    <a:gd name="T9" fmla="*/ 2147483647 h 558"/>
                    <a:gd name="T10" fmla="*/ 2147483647 w 796"/>
                    <a:gd name="T11" fmla="*/ 2147483647 h 558"/>
                    <a:gd name="T12" fmla="*/ 2147483647 w 796"/>
                    <a:gd name="T13" fmla="*/ 2147483647 h 558"/>
                    <a:gd name="T14" fmla="*/ 2147483647 w 796"/>
                    <a:gd name="T15" fmla="*/ 2147483647 h 558"/>
                    <a:gd name="T16" fmla="*/ 2147483647 w 796"/>
                    <a:gd name="T17" fmla="*/ 2147483647 h 558"/>
                    <a:gd name="T18" fmla="*/ 2147483647 w 796"/>
                    <a:gd name="T19" fmla="*/ 2147483647 h 558"/>
                    <a:gd name="T20" fmla="*/ 2147483647 w 796"/>
                    <a:gd name="T21" fmla="*/ 2147483647 h 558"/>
                    <a:gd name="T22" fmla="*/ 2147483647 w 796"/>
                    <a:gd name="T23" fmla="*/ 2147483647 h 558"/>
                    <a:gd name="T24" fmla="*/ 2147483647 w 796"/>
                    <a:gd name="T25" fmla="*/ 2147483647 h 558"/>
                    <a:gd name="T26" fmla="*/ 2147483647 w 796"/>
                    <a:gd name="T27" fmla="*/ 2147483647 h 558"/>
                    <a:gd name="T28" fmla="*/ 2147483647 w 796"/>
                    <a:gd name="T29" fmla="*/ 2147483647 h 558"/>
                    <a:gd name="T30" fmla="*/ 2147483647 w 796"/>
                    <a:gd name="T31" fmla="*/ 2147483647 h 558"/>
                    <a:gd name="T32" fmla="*/ 2147483647 w 796"/>
                    <a:gd name="T33" fmla="*/ 2147483647 h 558"/>
                    <a:gd name="T34" fmla="*/ 2147483647 w 796"/>
                    <a:gd name="T35" fmla="*/ 2147483647 h 558"/>
                    <a:gd name="T36" fmla="*/ 2147483647 w 796"/>
                    <a:gd name="T37" fmla="*/ 2147483647 h 558"/>
                    <a:gd name="T38" fmla="*/ 2147483647 w 796"/>
                    <a:gd name="T39" fmla="*/ 2147483647 h 558"/>
                    <a:gd name="T40" fmla="*/ 2147483647 w 796"/>
                    <a:gd name="T41" fmla="*/ 2147483647 h 558"/>
                    <a:gd name="T42" fmla="*/ 2147483647 w 796"/>
                    <a:gd name="T43" fmla="*/ 2147483647 h 558"/>
                    <a:gd name="T44" fmla="*/ 2147483647 w 796"/>
                    <a:gd name="T45" fmla="*/ 2147483647 h 558"/>
                    <a:gd name="T46" fmla="*/ 2147483647 w 796"/>
                    <a:gd name="T47" fmla="*/ 2147483647 h 558"/>
                    <a:gd name="T48" fmla="*/ 2147483647 w 796"/>
                    <a:gd name="T49" fmla="*/ 2147483647 h 558"/>
                    <a:gd name="T50" fmla="*/ 2147483647 w 796"/>
                    <a:gd name="T51" fmla="*/ 2147483647 h 558"/>
                    <a:gd name="T52" fmla="*/ 2147483647 w 796"/>
                    <a:gd name="T53" fmla="*/ 2147483647 h 558"/>
                    <a:gd name="T54" fmla="*/ 2147483647 w 796"/>
                    <a:gd name="T55" fmla="*/ 2147483647 h 558"/>
                    <a:gd name="T56" fmla="*/ 2147483647 w 796"/>
                    <a:gd name="T57" fmla="*/ 2147483647 h 558"/>
                    <a:gd name="T58" fmla="*/ 2147483647 w 796"/>
                    <a:gd name="T59" fmla="*/ 2147483647 h 558"/>
                    <a:gd name="T60" fmla="*/ 2147483647 w 796"/>
                    <a:gd name="T61" fmla="*/ 2147483647 h 558"/>
                    <a:gd name="T62" fmla="*/ 2147483647 w 796"/>
                    <a:gd name="T63" fmla="*/ 2147483647 h 558"/>
                    <a:gd name="T64" fmla="*/ 2147483647 w 796"/>
                    <a:gd name="T65" fmla="*/ 2147483647 h 558"/>
                    <a:gd name="T66" fmla="*/ 2147483647 w 796"/>
                    <a:gd name="T67" fmla="*/ 2147483647 h 558"/>
                    <a:gd name="T68" fmla="*/ 2147483647 w 796"/>
                    <a:gd name="T69" fmla="*/ 2147483647 h 558"/>
                    <a:gd name="T70" fmla="*/ 2147483647 w 796"/>
                    <a:gd name="T71" fmla="*/ 2147483647 h 558"/>
                    <a:gd name="T72" fmla="*/ 2147483647 w 796"/>
                    <a:gd name="T73" fmla="*/ 2147483647 h 558"/>
                    <a:gd name="T74" fmla="*/ 2147483647 w 796"/>
                    <a:gd name="T75" fmla="*/ 2147483647 h 558"/>
                    <a:gd name="T76" fmla="*/ 2147483647 w 796"/>
                    <a:gd name="T77" fmla="*/ 2147483647 h 558"/>
                    <a:gd name="T78" fmla="*/ 2147483647 w 796"/>
                    <a:gd name="T79" fmla="*/ 2147483647 h 558"/>
                    <a:gd name="T80" fmla="*/ 2147483647 w 796"/>
                    <a:gd name="T81" fmla="*/ 2147483647 h 558"/>
                    <a:gd name="T82" fmla="*/ 2147483647 w 796"/>
                    <a:gd name="T83" fmla="*/ 2147483647 h 558"/>
                    <a:gd name="T84" fmla="*/ 2147483647 w 796"/>
                    <a:gd name="T85" fmla="*/ 2147483647 h 558"/>
                    <a:gd name="T86" fmla="*/ 2147483647 w 796"/>
                    <a:gd name="T87" fmla="*/ 2147483647 h 558"/>
                    <a:gd name="T88" fmla="*/ 2147483647 w 796"/>
                    <a:gd name="T89" fmla="*/ 2147483647 h 558"/>
                    <a:gd name="T90" fmla="*/ 2147483647 w 796"/>
                    <a:gd name="T91" fmla="*/ 2147483647 h 558"/>
                    <a:gd name="T92" fmla="*/ 2147483647 w 796"/>
                    <a:gd name="T93" fmla="*/ 2147483647 h 558"/>
                    <a:gd name="T94" fmla="*/ 2147483647 w 796"/>
                    <a:gd name="T95" fmla="*/ 2147483647 h 558"/>
                    <a:gd name="T96" fmla="*/ 2147483647 w 796"/>
                    <a:gd name="T97" fmla="*/ 2147483647 h 558"/>
                    <a:gd name="T98" fmla="*/ 2147483647 w 796"/>
                    <a:gd name="T99" fmla="*/ 2147483647 h 558"/>
                    <a:gd name="T100" fmla="*/ 2147483647 w 796"/>
                    <a:gd name="T101" fmla="*/ 2147483647 h 558"/>
                    <a:gd name="T102" fmla="*/ 2147483647 w 796"/>
                    <a:gd name="T103" fmla="*/ 2147483647 h 558"/>
                    <a:gd name="T104" fmla="*/ 2147483647 w 796"/>
                    <a:gd name="T105" fmla="*/ 2147483647 h 558"/>
                    <a:gd name="T106" fmla="*/ 2147483647 w 796"/>
                    <a:gd name="T107" fmla="*/ 2147483647 h 558"/>
                    <a:gd name="T108" fmla="*/ 2147483647 w 796"/>
                    <a:gd name="T109" fmla="*/ 2147483647 h 558"/>
                    <a:gd name="T110" fmla="*/ 2147483647 w 796"/>
                    <a:gd name="T111" fmla="*/ 2147483647 h 558"/>
                    <a:gd name="T112" fmla="*/ 2147483647 w 796"/>
                    <a:gd name="T113" fmla="*/ 2147483647 h 558"/>
                    <a:gd name="T114" fmla="*/ 2147483647 w 796"/>
                    <a:gd name="T115" fmla="*/ 2147483647 h 558"/>
                    <a:gd name="T116" fmla="*/ 2147483647 w 796"/>
                    <a:gd name="T117" fmla="*/ 2147483647 h 558"/>
                    <a:gd name="T118" fmla="*/ 2147483647 w 796"/>
                    <a:gd name="T119" fmla="*/ 2147483647 h 558"/>
                    <a:gd name="T120" fmla="*/ 2147483647 w 796"/>
                    <a:gd name="T121" fmla="*/ 2147483647 h 55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796"/>
                    <a:gd name="T184" fmla="*/ 0 h 558"/>
                    <a:gd name="T185" fmla="*/ 796 w 796"/>
                    <a:gd name="T186" fmla="*/ 558 h 55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796" h="558">
                      <a:moveTo>
                        <a:pt x="754" y="252"/>
                      </a:moveTo>
                      <a:lnTo>
                        <a:pt x="754" y="252"/>
                      </a:lnTo>
                      <a:lnTo>
                        <a:pt x="752" y="258"/>
                      </a:lnTo>
                      <a:lnTo>
                        <a:pt x="752" y="262"/>
                      </a:lnTo>
                      <a:lnTo>
                        <a:pt x="754" y="270"/>
                      </a:lnTo>
                      <a:lnTo>
                        <a:pt x="748" y="270"/>
                      </a:lnTo>
                      <a:lnTo>
                        <a:pt x="742" y="268"/>
                      </a:lnTo>
                      <a:lnTo>
                        <a:pt x="732" y="268"/>
                      </a:lnTo>
                      <a:lnTo>
                        <a:pt x="730" y="272"/>
                      </a:lnTo>
                      <a:lnTo>
                        <a:pt x="726" y="270"/>
                      </a:lnTo>
                      <a:lnTo>
                        <a:pt x="724" y="268"/>
                      </a:lnTo>
                      <a:lnTo>
                        <a:pt x="722" y="270"/>
                      </a:lnTo>
                      <a:lnTo>
                        <a:pt x="720" y="272"/>
                      </a:lnTo>
                      <a:lnTo>
                        <a:pt x="716" y="270"/>
                      </a:lnTo>
                      <a:lnTo>
                        <a:pt x="714" y="270"/>
                      </a:lnTo>
                      <a:lnTo>
                        <a:pt x="710" y="272"/>
                      </a:lnTo>
                      <a:lnTo>
                        <a:pt x="706" y="276"/>
                      </a:lnTo>
                      <a:lnTo>
                        <a:pt x="702" y="280"/>
                      </a:lnTo>
                      <a:lnTo>
                        <a:pt x="694" y="280"/>
                      </a:lnTo>
                      <a:lnTo>
                        <a:pt x="698" y="274"/>
                      </a:lnTo>
                      <a:lnTo>
                        <a:pt x="692" y="272"/>
                      </a:lnTo>
                      <a:lnTo>
                        <a:pt x="690" y="278"/>
                      </a:lnTo>
                      <a:lnTo>
                        <a:pt x="688" y="282"/>
                      </a:lnTo>
                      <a:lnTo>
                        <a:pt x="678" y="282"/>
                      </a:lnTo>
                      <a:lnTo>
                        <a:pt x="682" y="286"/>
                      </a:lnTo>
                      <a:lnTo>
                        <a:pt x="684" y="288"/>
                      </a:lnTo>
                      <a:lnTo>
                        <a:pt x="686" y="292"/>
                      </a:lnTo>
                      <a:lnTo>
                        <a:pt x="690" y="292"/>
                      </a:lnTo>
                      <a:lnTo>
                        <a:pt x="690" y="294"/>
                      </a:lnTo>
                      <a:lnTo>
                        <a:pt x="692" y="298"/>
                      </a:lnTo>
                      <a:lnTo>
                        <a:pt x="694" y="298"/>
                      </a:lnTo>
                      <a:lnTo>
                        <a:pt x="698" y="298"/>
                      </a:lnTo>
                      <a:lnTo>
                        <a:pt x="700" y="304"/>
                      </a:lnTo>
                      <a:lnTo>
                        <a:pt x="704" y="306"/>
                      </a:lnTo>
                      <a:lnTo>
                        <a:pt x="706" y="304"/>
                      </a:lnTo>
                      <a:lnTo>
                        <a:pt x="710" y="304"/>
                      </a:lnTo>
                      <a:lnTo>
                        <a:pt x="712" y="308"/>
                      </a:lnTo>
                      <a:lnTo>
                        <a:pt x="718" y="308"/>
                      </a:lnTo>
                      <a:lnTo>
                        <a:pt x="720" y="308"/>
                      </a:lnTo>
                      <a:lnTo>
                        <a:pt x="724" y="312"/>
                      </a:lnTo>
                      <a:lnTo>
                        <a:pt x="728" y="314"/>
                      </a:lnTo>
                      <a:lnTo>
                        <a:pt x="738" y="314"/>
                      </a:lnTo>
                      <a:lnTo>
                        <a:pt x="748" y="316"/>
                      </a:lnTo>
                      <a:lnTo>
                        <a:pt x="752" y="312"/>
                      </a:lnTo>
                      <a:lnTo>
                        <a:pt x="754" y="308"/>
                      </a:lnTo>
                      <a:lnTo>
                        <a:pt x="762" y="308"/>
                      </a:lnTo>
                      <a:lnTo>
                        <a:pt x="764" y="312"/>
                      </a:lnTo>
                      <a:lnTo>
                        <a:pt x="764" y="314"/>
                      </a:lnTo>
                      <a:lnTo>
                        <a:pt x="764" y="318"/>
                      </a:lnTo>
                      <a:lnTo>
                        <a:pt x="762" y="322"/>
                      </a:lnTo>
                      <a:lnTo>
                        <a:pt x="758" y="324"/>
                      </a:lnTo>
                      <a:lnTo>
                        <a:pt x="754" y="324"/>
                      </a:lnTo>
                      <a:lnTo>
                        <a:pt x="756" y="326"/>
                      </a:lnTo>
                      <a:lnTo>
                        <a:pt x="756" y="328"/>
                      </a:lnTo>
                      <a:lnTo>
                        <a:pt x="756" y="330"/>
                      </a:lnTo>
                      <a:lnTo>
                        <a:pt x="758" y="328"/>
                      </a:lnTo>
                      <a:lnTo>
                        <a:pt x="766" y="328"/>
                      </a:lnTo>
                      <a:lnTo>
                        <a:pt x="768" y="340"/>
                      </a:lnTo>
                      <a:lnTo>
                        <a:pt x="770" y="350"/>
                      </a:lnTo>
                      <a:lnTo>
                        <a:pt x="772" y="358"/>
                      </a:lnTo>
                      <a:lnTo>
                        <a:pt x="776" y="364"/>
                      </a:lnTo>
                      <a:lnTo>
                        <a:pt x="778" y="374"/>
                      </a:lnTo>
                      <a:lnTo>
                        <a:pt x="780" y="382"/>
                      </a:lnTo>
                      <a:lnTo>
                        <a:pt x="780" y="390"/>
                      </a:lnTo>
                      <a:lnTo>
                        <a:pt x="780" y="400"/>
                      </a:lnTo>
                      <a:lnTo>
                        <a:pt x="786" y="414"/>
                      </a:lnTo>
                      <a:lnTo>
                        <a:pt x="792" y="430"/>
                      </a:lnTo>
                      <a:lnTo>
                        <a:pt x="794" y="442"/>
                      </a:lnTo>
                      <a:lnTo>
                        <a:pt x="796" y="454"/>
                      </a:lnTo>
                      <a:lnTo>
                        <a:pt x="786" y="458"/>
                      </a:lnTo>
                      <a:lnTo>
                        <a:pt x="776" y="458"/>
                      </a:lnTo>
                      <a:lnTo>
                        <a:pt x="774" y="464"/>
                      </a:lnTo>
                      <a:lnTo>
                        <a:pt x="764" y="472"/>
                      </a:lnTo>
                      <a:lnTo>
                        <a:pt x="760" y="478"/>
                      </a:lnTo>
                      <a:lnTo>
                        <a:pt x="744" y="474"/>
                      </a:lnTo>
                      <a:lnTo>
                        <a:pt x="732" y="476"/>
                      </a:lnTo>
                      <a:lnTo>
                        <a:pt x="736" y="470"/>
                      </a:lnTo>
                      <a:lnTo>
                        <a:pt x="740" y="468"/>
                      </a:lnTo>
                      <a:lnTo>
                        <a:pt x="738" y="458"/>
                      </a:lnTo>
                      <a:lnTo>
                        <a:pt x="728" y="450"/>
                      </a:lnTo>
                      <a:lnTo>
                        <a:pt x="730" y="442"/>
                      </a:lnTo>
                      <a:lnTo>
                        <a:pt x="720" y="432"/>
                      </a:lnTo>
                      <a:lnTo>
                        <a:pt x="714" y="422"/>
                      </a:lnTo>
                      <a:lnTo>
                        <a:pt x="700" y="422"/>
                      </a:lnTo>
                      <a:lnTo>
                        <a:pt x="686" y="426"/>
                      </a:lnTo>
                      <a:lnTo>
                        <a:pt x="680" y="438"/>
                      </a:lnTo>
                      <a:lnTo>
                        <a:pt x="674" y="436"/>
                      </a:lnTo>
                      <a:lnTo>
                        <a:pt x="666" y="440"/>
                      </a:lnTo>
                      <a:lnTo>
                        <a:pt x="660" y="438"/>
                      </a:lnTo>
                      <a:lnTo>
                        <a:pt x="652" y="440"/>
                      </a:lnTo>
                      <a:lnTo>
                        <a:pt x="642" y="432"/>
                      </a:lnTo>
                      <a:lnTo>
                        <a:pt x="632" y="436"/>
                      </a:lnTo>
                      <a:lnTo>
                        <a:pt x="624" y="434"/>
                      </a:lnTo>
                      <a:lnTo>
                        <a:pt x="620" y="442"/>
                      </a:lnTo>
                      <a:lnTo>
                        <a:pt x="612" y="452"/>
                      </a:lnTo>
                      <a:lnTo>
                        <a:pt x="614" y="464"/>
                      </a:lnTo>
                      <a:lnTo>
                        <a:pt x="608" y="464"/>
                      </a:lnTo>
                      <a:lnTo>
                        <a:pt x="604" y="472"/>
                      </a:lnTo>
                      <a:lnTo>
                        <a:pt x="594" y="472"/>
                      </a:lnTo>
                      <a:lnTo>
                        <a:pt x="586" y="486"/>
                      </a:lnTo>
                      <a:lnTo>
                        <a:pt x="580" y="488"/>
                      </a:lnTo>
                      <a:lnTo>
                        <a:pt x="576" y="480"/>
                      </a:lnTo>
                      <a:lnTo>
                        <a:pt x="566" y="480"/>
                      </a:lnTo>
                      <a:lnTo>
                        <a:pt x="552" y="488"/>
                      </a:lnTo>
                      <a:lnTo>
                        <a:pt x="552" y="498"/>
                      </a:lnTo>
                      <a:lnTo>
                        <a:pt x="542" y="502"/>
                      </a:lnTo>
                      <a:lnTo>
                        <a:pt x="534" y="492"/>
                      </a:lnTo>
                      <a:lnTo>
                        <a:pt x="520" y="496"/>
                      </a:lnTo>
                      <a:lnTo>
                        <a:pt x="512" y="506"/>
                      </a:lnTo>
                      <a:lnTo>
                        <a:pt x="498" y="520"/>
                      </a:lnTo>
                      <a:lnTo>
                        <a:pt x="488" y="512"/>
                      </a:lnTo>
                      <a:lnTo>
                        <a:pt x="480" y="512"/>
                      </a:lnTo>
                      <a:lnTo>
                        <a:pt x="472" y="516"/>
                      </a:lnTo>
                      <a:lnTo>
                        <a:pt x="464" y="512"/>
                      </a:lnTo>
                      <a:lnTo>
                        <a:pt x="454" y="514"/>
                      </a:lnTo>
                      <a:lnTo>
                        <a:pt x="444" y="508"/>
                      </a:lnTo>
                      <a:lnTo>
                        <a:pt x="444" y="502"/>
                      </a:lnTo>
                      <a:lnTo>
                        <a:pt x="436" y="498"/>
                      </a:lnTo>
                      <a:lnTo>
                        <a:pt x="428" y="498"/>
                      </a:lnTo>
                      <a:lnTo>
                        <a:pt x="428" y="492"/>
                      </a:lnTo>
                      <a:lnTo>
                        <a:pt x="422" y="490"/>
                      </a:lnTo>
                      <a:lnTo>
                        <a:pt x="416" y="494"/>
                      </a:lnTo>
                      <a:lnTo>
                        <a:pt x="408" y="492"/>
                      </a:lnTo>
                      <a:lnTo>
                        <a:pt x="400" y="488"/>
                      </a:lnTo>
                      <a:lnTo>
                        <a:pt x="394" y="492"/>
                      </a:lnTo>
                      <a:lnTo>
                        <a:pt x="386" y="488"/>
                      </a:lnTo>
                      <a:lnTo>
                        <a:pt x="380" y="486"/>
                      </a:lnTo>
                      <a:lnTo>
                        <a:pt x="374" y="482"/>
                      </a:lnTo>
                      <a:lnTo>
                        <a:pt x="370" y="480"/>
                      </a:lnTo>
                      <a:lnTo>
                        <a:pt x="362" y="472"/>
                      </a:lnTo>
                      <a:lnTo>
                        <a:pt x="356" y="470"/>
                      </a:lnTo>
                      <a:lnTo>
                        <a:pt x="348" y="470"/>
                      </a:lnTo>
                      <a:lnTo>
                        <a:pt x="342" y="466"/>
                      </a:lnTo>
                      <a:lnTo>
                        <a:pt x="338" y="456"/>
                      </a:lnTo>
                      <a:lnTo>
                        <a:pt x="330" y="458"/>
                      </a:lnTo>
                      <a:lnTo>
                        <a:pt x="324" y="462"/>
                      </a:lnTo>
                      <a:lnTo>
                        <a:pt x="318" y="458"/>
                      </a:lnTo>
                      <a:lnTo>
                        <a:pt x="312" y="460"/>
                      </a:lnTo>
                      <a:lnTo>
                        <a:pt x="306" y="466"/>
                      </a:lnTo>
                      <a:lnTo>
                        <a:pt x="300" y="454"/>
                      </a:lnTo>
                      <a:lnTo>
                        <a:pt x="296" y="454"/>
                      </a:lnTo>
                      <a:lnTo>
                        <a:pt x="296" y="464"/>
                      </a:lnTo>
                      <a:lnTo>
                        <a:pt x="290" y="470"/>
                      </a:lnTo>
                      <a:lnTo>
                        <a:pt x="292" y="476"/>
                      </a:lnTo>
                      <a:lnTo>
                        <a:pt x="286" y="480"/>
                      </a:lnTo>
                      <a:lnTo>
                        <a:pt x="278" y="478"/>
                      </a:lnTo>
                      <a:lnTo>
                        <a:pt x="274" y="484"/>
                      </a:lnTo>
                      <a:lnTo>
                        <a:pt x="262" y="484"/>
                      </a:lnTo>
                      <a:lnTo>
                        <a:pt x="256" y="478"/>
                      </a:lnTo>
                      <a:lnTo>
                        <a:pt x="250" y="480"/>
                      </a:lnTo>
                      <a:lnTo>
                        <a:pt x="242" y="478"/>
                      </a:lnTo>
                      <a:lnTo>
                        <a:pt x="236" y="492"/>
                      </a:lnTo>
                      <a:lnTo>
                        <a:pt x="228" y="498"/>
                      </a:lnTo>
                      <a:lnTo>
                        <a:pt x="220" y="494"/>
                      </a:lnTo>
                      <a:lnTo>
                        <a:pt x="206" y="494"/>
                      </a:lnTo>
                      <a:lnTo>
                        <a:pt x="198" y="500"/>
                      </a:lnTo>
                      <a:lnTo>
                        <a:pt x="192" y="510"/>
                      </a:lnTo>
                      <a:lnTo>
                        <a:pt x="194" y="518"/>
                      </a:lnTo>
                      <a:lnTo>
                        <a:pt x="202" y="516"/>
                      </a:lnTo>
                      <a:lnTo>
                        <a:pt x="204" y="524"/>
                      </a:lnTo>
                      <a:lnTo>
                        <a:pt x="200" y="526"/>
                      </a:lnTo>
                      <a:lnTo>
                        <a:pt x="204" y="532"/>
                      </a:lnTo>
                      <a:lnTo>
                        <a:pt x="206" y="540"/>
                      </a:lnTo>
                      <a:lnTo>
                        <a:pt x="210" y="542"/>
                      </a:lnTo>
                      <a:lnTo>
                        <a:pt x="216" y="548"/>
                      </a:lnTo>
                      <a:lnTo>
                        <a:pt x="220" y="548"/>
                      </a:lnTo>
                      <a:lnTo>
                        <a:pt x="224" y="554"/>
                      </a:lnTo>
                      <a:lnTo>
                        <a:pt x="220" y="558"/>
                      </a:lnTo>
                      <a:lnTo>
                        <a:pt x="208" y="556"/>
                      </a:lnTo>
                      <a:lnTo>
                        <a:pt x="200" y="556"/>
                      </a:lnTo>
                      <a:lnTo>
                        <a:pt x="190" y="554"/>
                      </a:lnTo>
                      <a:lnTo>
                        <a:pt x="182" y="552"/>
                      </a:lnTo>
                      <a:lnTo>
                        <a:pt x="172" y="550"/>
                      </a:lnTo>
                      <a:lnTo>
                        <a:pt x="162" y="548"/>
                      </a:lnTo>
                      <a:lnTo>
                        <a:pt x="158" y="552"/>
                      </a:lnTo>
                      <a:lnTo>
                        <a:pt x="154" y="558"/>
                      </a:lnTo>
                      <a:lnTo>
                        <a:pt x="144" y="558"/>
                      </a:lnTo>
                      <a:lnTo>
                        <a:pt x="138" y="548"/>
                      </a:lnTo>
                      <a:lnTo>
                        <a:pt x="132" y="542"/>
                      </a:lnTo>
                      <a:lnTo>
                        <a:pt x="130" y="534"/>
                      </a:lnTo>
                      <a:lnTo>
                        <a:pt x="126" y="530"/>
                      </a:lnTo>
                      <a:lnTo>
                        <a:pt x="120" y="526"/>
                      </a:lnTo>
                      <a:lnTo>
                        <a:pt x="114" y="522"/>
                      </a:lnTo>
                      <a:lnTo>
                        <a:pt x="116" y="514"/>
                      </a:lnTo>
                      <a:lnTo>
                        <a:pt x="112" y="508"/>
                      </a:lnTo>
                      <a:lnTo>
                        <a:pt x="104" y="508"/>
                      </a:lnTo>
                      <a:lnTo>
                        <a:pt x="94" y="504"/>
                      </a:lnTo>
                      <a:lnTo>
                        <a:pt x="88" y="500"/>
                      </a:lnTo>
                      <a:lnTo>
                        <a:pt x="84" y="492"/>
                      </a:lnTo>
                      <a:lnTo>
                        <a:pt x="80" y="482"/>
                      </a:lnTo>
                      <a:lnTo>
                        <a:pt x="74" y="474"/>
                      </a:lnTo>
                      <a:lnTo>
                        <a:pt x="76" y="464"/>
                      </a:lnTo>
                      <a:lnTo>
                        <a:pt x="68" y="460"/>
                      </a:lnTo>
                      <a:lnTo>
                        <a:pt x="58" y="458"/>
                      </a:lnTo>
                      <a:lnTo>
                        <a:pt x="56" y="464"/>
                      </a:lnTo>
                      <a:lnTo>
                        <a:pt x="56" y="472"/>
                      </a:lnTo>
                      <a:lnTo>
                        <a:pt x="46" y="472"/>
                      </a:lnTo>
                      <a:lnTo>
                        <a:pt x="38" y="468"/>
                      </a:lnTo>
                      <a:lnTo>
                        <a:pt x="30" y="466"/>
                      </a:lnTo>
                      <a:lnTo>
                        <a:pt x="24" y="460"/>
                      </a:lnTo>
                      <a:lnTo>
                        <a:pt x="24" y="452"/>
                      </a:lnTo>
                      <a:lnTo>
                        <a:pt x="16" y="452"/>
                      </a:lnTo>
                      <a:lnTo>
                        <a:pt x="12" y="448"/>
                      </a:lnTo>
                      <a:lnTo>
                        <a:pt x="6" y="444"/>
                      </a:lnTo>
                      <a:lnTo>
                        <a:pt x="0" y="444"/>
                      </a:lnTo>
                      <a:lnTo>
                        <a:pt x="0" y="438"/>
                      </a:lnTo>
                      <a:lnTo>
                        <a:pt x="2" y="428"/>
                      </a:lnTo>
                      <a:lnTo>
                        <a:pt x="4" y="422"/>
                      </a:lnTo>
                      <a:lnTo>
                        <a:pt x="14" y="420"/>
                      </a:lnTo>
                      <a:lnTo>
                        <a:pt x="18" y="416"/>
                      </a:lnTo>
                      <a:lnTo>
                        <a:pt x="28" y="416"/>
                      </a:lnTo>
                      <a:lnTo>
                        <a:pt x="34" y="410"/>
                      </a:lnTo>
                      <a:lnTo>
                        <a:pt x="38" y="408"/>
                      </a:lnTo>
                      <a:lnTo>
                        <a:pt x="42" y="402"/>
                      </a:lnTo>
                      <a:lnTo>
                        <a:pt x="40" y="394"/>
                      </a:lnTo>
                      <a:lnTo>
                        <a:pt x="42" y="386"/>
                      </a:lnTo>
                      <a:lnTo>
                        <a:pt x="46" y="384"/>
                      </a:lnTo>
                      <a:lnTo>
                        <a:pt x="48" y="388"/>
                      </a:lnTo>
                      <a:lnTo>
                        <a:pt x="56" y="390"/>
                      </a:lnTo>
                      <a:lnTo>
                        <a:pt x="60" y="388"/>
                      </a:lnTo>
                      <a:lnTo>
                        <a:pt x="62" y="386"/>
                      </a:lnTo>
                      <a:lnTo>
                        <a:pt x="62" y="384"/>
                      </a:lnTo>
                      <a:lnTo>
                        <a:pt x="62" y="382"/>
                      </a:lnTo>
                      <a:lnTo>
                        <a:pt x="62" y="380"/>
                      </a:lnTo>
                      <a:lnTo>
                        <a:pt x="62" y="378"/>
                      </a:lnTo>
                      <a:lnTo>
                        <a:pt x="62" y="376"/>
                      </a:lnTo>
                      <a:lnTo>
                        <a:pt x="64" y="374"/>
                      </a:lnTo>
                      <a:lnTo>
                        <a:pt x="66" y="374"/>
                      </a:lnTo>
                      <a:lnTo>
                        <a:pt x="64" y="372"/>
                      </a:lnTo>
                      <a:lnTo>
                        <a:pt x="64" y="366"/>
                      </a:lnTo>
                      <a:lnTo>
                        <a:pt x="68" y="366"/>
                      </a:lnTo>
                      <a:lnTo>
                        <a:pt x="68" y="364"/>
                      </a:lnTo>
                      <a:lnTo>
                        <a:pt x="68" y="362"/>
                      </a:lnTo>
                      <a:lnTo>
                        <a:pt x="68" y="360"/>
                      </a:lnTo>
                      <a:lnTo>
                        <a:pt x="66" y="356"/>
                      </a:lnTo>
                      <a:lnTo>
                        <a:pt x="64" y="344"/>
                      </a:lnTo>
                      <a:lnTo>
                        <a:pt x="56" y="342"/>
                      </a:lnTo>
                      <a:lnTo>
                        <a:pt x="46" y="344"/>
                      </a:lnTo>
                      <a:lnTo>
                        <a:pt x="38" y="334"/>
                      </a:lnTo>
                      <a:lnTo>
                        <a:pt x="34" y="330"/>
                      </a:lnTo>
                      <a:lnTo>
                        <a:pt x="26" y="322"/>
                      </a:lnTo>
                      <a:lnTo>
                        <a:pt x="24" y="310"/>
                      </a:lnTo>
                      <a:lnTo>
                        <a:pt x="24" y="298"/>
                      </a:lnTo>
                      <a:lnTo>
                        <a:pt x="28" y="288"/>
                      </a:lnTo>
                      <a:lnTo>
                        <a:pt x="36" y="282"/>
                      </a:lnTo>
                      <a:lnTo>
                        <a:pt x="42" y="276"/>
                      </a:lnTo>
                      <a:lnTo>
                        <a:pt x="48" y="274"/>
                      </a:lnTo>
                      <a:lnTo>
                        <a:pt x="52" y="272"/>
                      </a:lnTo>
                      <a:lnTo>
                        <a:pt x="54" y="268"/>
                      </a:lnTo>
                      <a:lnTo>
                        <a:pt x="56" y="270"/>
                      </a:lnTo>
                      <a:lnTo>
                        <a:pt x="54" y="272"/>
                      </a:lnTo>
                      <a:lnTo>
                        <a:pt x="56" y="274"/>
                      </a:lnTo>
                      <a:lnTo>
                        <a:pt x="58" y="274"/>
                      </a:lnTo>
                      <a:lnTo>
                        <a:pt x="62" y="274"/>
                      </a:lnTo>
                      <a:lnTo>
                        <a:pt x="64" y="272"/>
                      </a:lnTo>
                      <a:lnTo>
                        <a:pt x="66" y="268"/>
                      </a:lnTo>
                      <a:lnTo>
                        <a:pt x="64" y="268"/>
                      </a:lnTo>
                      <a:lnTo>
                        <a:pt x="58" y="264"/>
                      </a:lnTo>
                      <a:lnTo>
                        <a:pt x="56" y="258"/>
                      </a:lnTo>
                      <a:lnTo>
                        <a:pt x="56" y="254"/>
                      </a:lnTo>
                      <a:lnTo>
                        <a:pt x="62" y="252"/>
                      </a:lnTo>
                      <a:lnTo>
                        <a:pt x="68" y="250"/>
                      </a:lnTo>
                      <a:lnTo>
                        <a:pt x="70" y="246"/>
                      </a:lnTo>
                      <a:lnTo>
                        <a:pt x="74" y="242"/>
                      </a:lnTo>
                      <a:lnTo>
                        <a:pt x="76" y="242"/>
                      </a:lnTo>
                      <a:lnTo>
                        <a:pt x="80" y="242"/>
                      </a:lnTo>
                      <a:lnTo>
                        <a:pt x="82" y="238"/>
                      </a:lnTo>
                      <a:lnTo>
                        <a:pt x="84" y="236"/>
                      </a:lnTo>
                      <a:lnTo>
                        <a:pt x="90" y="234"/>
                      </a:lnTo>
                      <a:lnTo>
                        <a:pt x="94" y="234"/>
                      </a:lnTo>
                      <a:lnTo>
                        <a:pt x="106" y="234"/>
                      </a:lnTo>
                      <a:lnTo>
                        <a:pt x="110" y="234"/>
                      </a:lnTo>
                      <a:lnTo>
                        <a:pt x="116" y="234"/>
                      </a:lnTo>
                      <a:lnTo>
                        <a:pt x="124" y="242"/>
                      </a:lnTo>
                      <a:lnTo>
                        <a:pt x="126" y="244"/>
                      </a:lnTo>
                      <a:lnTo>
                        <a:pt x="128" y="242"/>
                      </a:lnTo>
                      <a:lnTo>
                        <a:pt x="128" y="252"/>
                      </a:lnTo>
                      <a:lnTo>
                        <a:pt x="130" y="260"/>
                      </a:lnTo>
                      <a:lnTo>
                        <a:pt x="140" y="258"/>
                      </a:lnTo>
                      <a:lnTo>
                        <a:pt x="142" y="256"/>
                      </a:lnTo>
                      <a:lnTo>
                        <a:pt x="146" y="252"/>
                      </a:lnTo>
                      <a:lnTo>
                        <a:pt x="148" y="256"/>
                      </a:lnTo>
                      <a:lnTo>
                        <a:pt x="150" y="258"/>
                      </a:lnTo>
                      <a:lnTo>
                        <a:pt x="160" y="258"/>
                      </a:lnTo>
                      <a:lnTo>
                        <a:pt x="164" y="266"/>
                      </a:lnTo>
                      <a:lnTo>
                        <a:pt x="170" y="270"/>
                      </a:lnTo>
                      <a:lnTo>
                        <a:pt x="176" y="260"/>
                      </a:lnTo>
                      <a:lnTo>
                        <a:pt x="176" y="254"/>
                      </a:lnTo>
                      <a:lnTo>
                        <a:pt x="176" y="248"/>
                      </a:lnTo>
                      <a:lnTo>
                        <a:pt x="180" y="246"/>
                      </a:lnTo>
                      <a:lnTo>
                        <a:pt x="180" y="238"/>
                      </a:lnTo>
                      <a:lnTo>
                        <a:pt x="178" y="238"/>
                      </a:lnTo>
                      <a:lnTo>
                        <a:pt x="178" y="242"/>
                      </a:lnTo>
                      <a:lnTo>
                        <a:pt x="174" y="246"/>
                      </a:lnTo>
                      <a:lnTo>
                        <a:pt x="174" y="250"/>
                      </a:lnTo>
                      <a:lnTo>
                        <a:pt x="172" y="254"/>
                      </a:lnTo>
                      <a:lnTo>
                        <a:pt x="168" y="252"/>
                      </a:lnTo>
                      <a:lnTo>
                        <a:pt x="172" y="238"/>
                      </a:lnTo>
                      <a:lnTo>
                        <a:pt x="168" y="238"/>
                      </a:lnTo>
                      <a:lnTo>
                        <a:pt x="168" y="252"/>
                      </a:lnTo>
                      <a:lnTo>
                        <a:pt x="166" y="252"/>
                      </a:lnTo>
                      <a:lnTo>
                        <a:pt x="164" y="252"/>
                      </a:lnTo>
                      <a:lnTo>
                        <a:pt x="162" y="250"/>
                      </a:lnTo>
                      <a:lnTo>
                        <a:pt x="164" y="248"/>
                      </a:lnTo>
                      <a:lnTo>
                        <a:pt x="162" y="248"/>
                      </a:lnTo>
                      <a:lnTo>
                        <a:pt x="160" y="250"/>
                      </a:lnTo>
                      <a:lnTo>
                        <a:pt x="160" y="252"/>
                      </a:lnTo>
                      <a:lnTo>
                        <a:pt x="156" y="250"/>
                      </a:lnTo>
                      <a:lnTo>
                        <a:pt x="156" y="242"/>
                      </a:lnTo>
                      <a:lnTo>
                        <a:pt x="156" y="238"/>
                      </a:lnTo>
                      <a:lnTo>
                        <a:pt x="172" y="228"/>
                      </a:lnTo>
                      <a:lnTo>
                        <a:pt x="176" y="228"/>
                      </a:lnTo>
                      <a:lnTo>
                        <a:pt x="180" y="230"/>
                      </a:lnTo>
                      <a:lnTo>
                        <a:pt x="180" y="238"/>
                      </a:lnTo>
                      <a:lnTo>
                        <a:pt x="188" y="232"/>
                      </a:lnTo>
                      <a:lnTo>
                        <a:pt x="188" y="226"/>
                      </a:lnTo>
                      <a:lnTo>
                        <a:pt x="190" y="228"/>
                      </a:lnTo>
                      <a:lnTo>
                        <a:pt x="190" y="230"/>
                      </a:lnTo>
                      <a:lnTo>
                        <a:pt x="200" y="226"/>
                      </a:lnTo>
                      <a:lnTo>
                        <a:pt x="200" y="222"/>
                      </a:lnTo>
                      <a:lnTo>
                        <a:pt x="200" y="218"/>
                      </a:lnTo>
                      <a:lnTo>
                        <a:pt x="202" y="216"/>
                      </a:lnTo>
                      <a:lnTo>
                        <a:pt x="204" y="214"/>
                      </a:lnTo>
                      <a:lnTo>
                        <a:pt x="206" y="212"/>
                      </a:lnTo>
                      <a:lnTo>
                        <a:pt x="206" y="204"/>
                      </a:lnTo>
                      <a:lnTo>
                        <a:pt x="204" y="204"/>
                      </a:lnTo>
                      <a:lnTo>
                        <a:pt x="202" y="208"/>
                      </a:lnTo>
                      <a:lnTo>
                        <a:pt x="200" y="210"/>
                      </a:lnTo>
                      <a:lnTo>
                        <a:pt x="198" y="210"/>
                      </a:lnTo>
                      <a:lnTo>
                        <a:pt x="196" y="212"/>
                      </a:lnTo>
                      <a:lnTo>
                        <a:pt x="196" y="214"/>
                      </a:lnTo>
                      <a:lnTo>
                        <a:pt x="194" y="218"/>
                      </a:lnTo>
                      <a:lnTo>
                        <a:pt x="190" y="218"/>
                      </a:lnTo>
                      <a:lnTo>
                        <a:pt x="188" y="218"/>
                      </a:lnTo>
                      <a:lnTo>
                        <a:pt x="186" y="220"/>
                      </a:lnTo>
                      <a:lnTo>
                        <a:pt x="184" y="222"/>
                      </a:lnTo>
                      <a:lnTo>
                        <a:pt x="186" y="214"/>
                      </a:lnTo>
                      <a:lnTo>
                        <a:pt x="186" y="212"/>
                      </a:lnTo>
                      <a:lnTo>
                        <a:pt x="188" y="210"/>
                      </a:lnTo>
                      <a:lnTo>
                        <a:pt x="196" y="204"/>
                      </a:lnTo>
                      <a:lnTo>
                        <a:pt x="202" y="204"/>
                      </a:lnTo>
                      <a:lnTo>
                        <a:pt x="204" y="200"/>
                      </a:lnTo>
                      <a:lnTo>
                        <a:pt x="206" y="196"/>
                      </a:lnTo>
                      <a:lnTo>
                        <a:pt x="210" y="196"/>
                      </a:lnTo>
                      <a:lnTo>
                        <a:pt x="212" y="192"/>
                      </a:lnTo>
                      <a:lnTo>
                        <a:pt x="214" y="188"/>
                      </a:lnTo>
                      <a:lnTo>
                        <a:pt x="216" y="188"/>
                      </a:lnTo>
                      <a:lnTo>
                        <a:pt x="220" y="186"/>
                      </a:lnTo>
                      <a:lnTo>
                        <a:pt x="224" y="188"/>
                      </a:lnTo>
                      <a:lnTo>
                        <a:pt x="230" y="186"/>
                      </a:lnTo>
                      <a:lnTo>
                        <a:pt x="236" y="184"/>
                      </a:lnTo>
                      <a:lnTo>
                        <a:pt x="238" y="188"/>
                      </a:lnTo>
                      <a:lnTo>
                        <a:pt x="248" y="188"/>
                      </a:lnTo>
                      <a:lnTo>
                        <a:pt x="258" y="188"/>
                      </a:lnTo>
                      <a:lnTo>
                        <a:pt x="264" y="186"/>
                      </a:lnTo>
                      <a:lnTo>
                        <a:pt x="272" y="182"/>
                      </a:lnTo>
                      <a:lnTo>
                        <a:pt x="278" y="178"/>
                      </a:lnTo>
                      <a:lnTo>
                        <a:pt x="284" y="176"/>
                      </a:lnTo>
                      <a:lnTo>
                        <a:pt x="294" y="174"/>
                      </a:lnTo>
                      <a:lnTo>
                        <a:pt x="302" y="174"/>
                      </a:lnTo>
                      <a:lnTo>
                        <a:pt x="304" y="176"/>
                      </a:lnTo>
                      <a:lnTo>
                        <a:pt x="304" y="174"/>
                      </a:lnTo>
                      <a:lnTo>
                        <a:pt x="310" y="174"/>
                      </a:lnTo>
                      <a:lnTo>
                        <a:pt x="314" y="172"/>
                      </a:lnTo>
                      <a:lnTo>
                        <a:pt x="318" y="164"/>
                      </a:lnTo>
                      <a:lnTo>
                        <a:pt x="322" y="158"/>
                      </a:lnTo>
                      <a:lnTo>
                        <a:pt x="326" y="154"/>
                      </a:lnTo>
                      <a:lnTo>
                        <a:pt x="328" y="154"/>
                      </a:lnTo>
                      <a:lnTo>
                        <a:pt x="332" y="152"/>
                      </a:lnTo>
                      <a:lnTo>
                        <a:pt x="338" y="148"/>
                      </a:lnTo>
                      <a:lnTo>
                        <a:pt x="342" y="144"/>
                      </a:lnTo>
                      <a:lnTo>
                        <a:pt x="346" y="142"/>
                      </a:lnTo>
                      <a:lnTo>
                        <a:pt x="350" y="142"/>
                      </a:lnTo>
                      <a:lnTo>
                        <a:pt x="356" y="136"/>
                      </a:lnTo>
                      <a:lnTo>
                        <a:pt x="360" y="128"/>
                      </a:lnTo>
                      <a:lnTo>
                        <a:pt x="366" y="112"/>
                      </a:lnTo>
                      <a:lnTo>
                        <a:pt x="374" y="102"/>
                      </a:lnTo>
                      <a:lnTo>
                        <a:pt x="378" y="100"/>
                      </a:lnTo>
                      <a:lnTo>
                        <a:pt x="380" y="98"/>
                      </a:lnTo>
                      <a:lnTo>
                        <a:pt x="380" y="94"/>
                      </a:lnTo>
                      <a:lnTo>
                        <a:pt x="382" y="90"/>
                      </a:lnTo>
                      <a:lnTo>
                        <a:pt x="386" y="86"/>
                      </a:lnTo>
                      <a:lnTo>
                        <a:pt x="386" y="82"/>
                      </a:lnTo>
                      <a:lnTo>
                        <a:pt x="386" y="76"/>
                      </a:lnTo>
                      <a:lnTo>
                        <a:pt x="390" y="72"/>
                      </a:lnTo>
                      <a:lnTo>
                        <a:pt x="394" y="76"/>
                      </a:lnTo>
                      <a:lnTo>
                        <a:pt x="398" y="80"/>
                      </a:lnTo>
                      <a:lnTo>
                        <a:pt x="406" y="80"/>
                      </a:lnTo>
                      <a:lnTo>
                        <a:pt x="410" y="88"/>
                      </a:lnTo>
                      <a:lnTo>
                        <a:pt x="412" y="86"/>
                      </a:lnTo>
                      <a:lnTo>
                        <a:pt x="410" y="86"/>
                      </a:lnTo>
                      <a:lnTo>
                        <a:pt x="410" y="84"/>
                      </a:lnTo>
                      <a:lnTo>
                        <a:pt x="412" y="82"/>
                      </a:lnTo>
                      <a:lnTo>
                        <a:pt x="416" y="82"/>
                      </a:lnTo>
                      <a:lnTo>
                        <a:pt x="422" y="84"/>
                      </a:lnTo>
                      <a:lnTo>
                        <a:pt x="434" y="86"/>
                      </a:lnTo>
                      <a:lnTo>
                        <a:pt x="446" y="84"/>
                      </a:lnTo>
                      <a:lnTo>
                        <a:pt x="456" y="84"/>
                      </a:lnTo>
                      <a:lnTo>
                        <a:pt x="468" y="84"/>
                      </a:lnTo>
                      <a:lnTo>
                        <a:pt x="472" y="86"/>
                      </a:lnTo>
                      <a:lnTo>
                        <a:pt x="474" y="86"/>
                      </a:lnTo>
                      <a:lnTo>
                        <a:pt x="474" y="84"/>
                      </a:lnTo>
                      <a:lnTo>
                        <a:pt x="476" y="84"/>
                      </a:lnTo>
                      <a:lnTo>
                        <a:pt x="478" y="84"/>
                      </a:lnTo>
                      <a:lnTo>
                        <a:pt x="480" y="84"/>
                      </a:lnTo>
                      <a:lnTo>
                        <a:pt x="474" y="90"/>
                      </a:lnTo>
                      <a:lnTo>
                        <a:pt x="470" y="92"/>
                      </a:lnTo>
                      <a:lnTo>
                        <a:pt x="468" y="92"/>
                      </a:lnTo>
                      <a:lnTo>
                        <a:pt x="464" y="92"/>
                      </a:lnTo>
                      <a:lnTo>
                        <a:pt x="462" y="92"/>
                      </a:lnTo>
                      <a:lnTo>
                        <a:pt x="456" y="92"/>
                      </a:lnTo>
                      <a:lnTo>
                        <a:pt x="450" y="94"/>
                      </a:lnTo>
                      <a:lnTo>
                        <a:pt x="446" y="94"/>
                      </a:lnTo>
                      <a:lnTo>
                        <a:pt x="438" y="92"/>
                      </a:lnTo>
                      <a:lnTo>
                        <a:pt x="438" y="90"/>
                      </a:lnTo>
                      <a:lnTo>
                        <a:pt x="438" y="88"/>
                      </a:lnTo>
                      <a:lnTo>
                        <a:pt x="434" y="88"/>
                      </a:lnTo>
                      <a:lnTo>
                        <a:pt x="432" y="92"/>
                      </a:lnTo>
                      <a:lnTo>
                        <a:pt x="428" y="92"/>
                      </a:lnTo>
                      <a:lnTo>
                        <a:pt x="430" y="96"/>
                      </a:lnTo>
                      <a:lnTo>
                        <a:pt x="434" y="96"/>
                      </a:lnTo>
                      <a:lnTo>
                        <a:pt x="432" y="98"/>
                      </a:lnTo>
                      <a:lnTo>
                        <a:pt x="434" y="106"/>
                      </a:lnTo>
                      <a:lnTo>
                        <a:pt x="436" y="106"/>
                      </a:lnTo>
                      <a:lnTo>
                        <a:pt x="438" y="104"/>
                      </a:lnTo>
                      <a:lnTo>
                        <a:pt x="440" y="106"/>
                      </a:lnTo>
                      <a:lnTo>
                        <a:pt x="442" y="106"/>
                      </a:lnTo>
                      <a:lnTo>
                        <a:pt x="446" y="102"/>
                      </a:lnTo>
                      <a:lnTo>
                        <a:pt x="446" y="104"/>
                      </a:lnTo>
                      <a:lnTo>
                        <a:pt x="446" y="106"/>
                      </a:lnTo>
                      <a:lnTo>
                        <a:pt x="450" y="106"/>
                      </a:lnTo>
                      <a:lnTo>
                        <a:pt x="450" y="118"/>
                      </a:lnTo>
                      <a:lnTo>
                        <a:pt x="452" y="116"/>
                      </a:lnTo>
                      <a:lnTo>
                        <a:pt x="454" y="114"/>
                      </a:lnTo>
                      <a:lnTo>
                        <a:pt x="458" y="114"/>
                      </a:lnTo>
                      <a:lnTo>
                        <a:pt x="462" y="114"/>
                      </a:lnTo>
                      <a:lnTo>
                        <a:pt x="468" y="108"/>
                      </a:lnTo>
                      <a:lnTo>
                        <a:pt x="470" y="100"/>
                      </a:lnTo>
                      <a:lnTo>
                        <a:pt x="472" y="98"/>
                      </a:lnTo>
                      <a:lnTo>
                        <a:pt x="474" y="94"/>
                      </a:lnTo>
                      <a:lnTo>
                        <a:pt x="478" y="94"/>
                      </a:lnTo>
                      <a:lnTo>
                        <a:pt x="480" y="92"/>
                      </a:lnTo>
                      <a:lnTo>
                        <a:pt x="482" y="90"/>
                      </a:lnTo>
                      <a:lnTo>
                        <a:pt x="484" y="92"/>
                      </a:lnTo>
                      <a:lnTo>
                        <a:pt x="488" y="92"/>
                      </a:lnTo>
                      <a:lnTo>
                        <a:pt x="492" y="84"/>
                      </a:lnTo>
                      <a:lnTo>
                        <a:pt x="496" y="84"/>
                      </a:lnTo>
                      <a:lnTo>
                        <a:pt x="500" y="84"/>
                      </a:lnTo>
                      <a:lnTo>
                        <a:pt x="502" y="90"/>
                      </a:lnTo>
                      <a:lnTo>
                        <a:pt x="498" y="92"/>
                      </a:lnTo>
                      <a:lnTo>
                        <a:pt x="500" y="98"/>
                      </a:lnTo>
                      <a:lnTo>
                        <a:pt x="502" y="104"/>
                      </a:lnTo>
                      <a:lnTo>
                        <a:pt x="514" y="106"/>
                      </a:lnTo>
                      <a:lnTo>
                        <a:pt x="514" y="112"/>
                      </a:lnTo>
                      <a:lnTo>
                        <a:pt x="510" y="112"/>
                      </a:lnTo>
                      <a:lnTo>
                        <a:pt x="512" y="118"/>
                      </a:lnTo>
                      <a:lnTo>
                        <a:pt x="512" y="122"/>
                      </a:lnTo>
                      <a:lnTo>
                        <a:pt x="514" y="124"/>
                      </a:lnTo>
                      <a:lnTo>
                        <a:pt x="518" y="128"/>
                      </a:lnTo>
                      <a:lnTo>
                        <a:pt x="518" y="138"/>
                      </a:lnTo>
                      <a:lnTo>
                        <a:pt x="520" y="140"/>
                      </a:lnTo>
                      <a:lnTo>
                        <a:pt x="522" y="140"/>
                      </a:lnTo>
                      <a:lnTo>
                        <a:pt x="526" y="140"/>
                      </a:lnTo>
                      <a:lnTo>
                        <a:pt x="532" y="140"/>
                      </a:lnTo>
                      <a:lnTo>
                        <a:pt x="530" y="142"/>
                      </a:lnTo>
                      <a:lnTo>
                        <a:pt x="528" y="144"/>
                      </a:lnTo>
                      <a:lnTo>
                        <a:pt x="532" y="144"/>
                      </a:lnTo>
                      <a:lnTo>
                        <a:pt x="534" y="144"/>
                      </a:lnTo>
                      <a:lnTo>
                        <a:pt x="536" y="144"/>
                      </a:lnTo>
                      <a:lnTo>
                        <a:pt x="538" y="146"/>
                      </a:lnTo>
                      <a:lnTo>
                        <a:pt x="540" y="150"/>
                      </a:lnTo>
                      <a:lnTo>
                        <a:pt x="546" y="152"/>
                      </a:lnTo>
                      <a:lnTo>
                        <a:pt x="550" y="152"/>
                      </a:lnTo>
                      <a:lnTo>
                        <a:pt x="554" y="152"/>
                      </a:lnTo>
                      <a:lnTo>
                        <a:pt x="558" y="158"/>
                      </a:lnTo>
                      <a:lnTo>
                        <a:pt x="558" y="162"/>
                      </a:lnTo>
                      <a:lnTo>
                        <a:pt x="560" y="164"/>
                      </a:lnTo>
                      <a:lnTo>
                        <a:pt x="560" y="166"/>
                      </a:lnTo>
                      <a:lnTo>
                        <a:pt x="566" y="170"/>
                      </a:lnTo>
                      <a:lnTo>
                        <a:pt x="566" y="172"/>
                      </a:lnTo>
                      <a:lnTo>
                        <a:pt x="564" y="172"/>
                      </a:lnTo>
                      <a:lnTo>
                        <a:pt x="564" y="176"/>
                      </a:lnTo>
                      <a:lnTo>
                        <a:pt x="566" y="176"/>
                      </a:lnTo>
                      <a:lnTo>
                        <a:pt x="568" y="176"/>
                      </a:lnTo>
                      <a:lnTo>
                        <a:pt x="572" y="172"/>
                      </a:lnTo>
                      <a:lnTo>
                        <a:pt x="570" y="168"/>
                      </a:lnTo>
                      <a:lnTo>
                        <a:pt x="574" y="172"/>
                      </a:lnTo>
                      <a:lnTo>
                        <a:pt x="576" y="174"/>
                      </a:lnTo>
                      <a:lnTo>
                        <a:pt x="578" y="174"/>
                      </a:lnTo>
                      <a:lnTo>
                        <a:pt x="578" y="172"/>
                      </a:lnTo>
                      <a:lnTo>
                        <a:pt x="578" y="170"/>
                      </a:lnTo>
                      <a:lnTo>
                        <a:pt x="580" y="170"/>
                      </a:lnTo>
                      <a:lnTo>
                        <a:pt x="582" y="174"/>
                      </a:lnTo>
                      <a:lnTo>
                        <a:pt x="578" y="174"/>
                      </a:lnTo>
                      <a:lnTo>
                        <a:pt x="576" y="178"/>
                      </a:lnTo>
                      <a:lnTo>
                        <a:pt x="576" y="180"/>
                      </a:lnTo>
                      <a:lnTo>
                        <a:pt x="578" y="182"/>
                      </a:lnTo>
                      <a:lnTo>
                        <a:pt x="580" y="180"/>
                      </a:lnTo>
                      <a:lnTo>
                        <a:pt x="586" y="188"/>
                      </a:lnTo>
                      <a:lnTo>
                        <a:pt x="590" y="200"/>
                      </a:lnTo>
                      <a:lnTo>
                        <a:pt x="586" y="200"/>
                      </a:lnTo>
                      <a:lnTo>
                        <a:pt x="596" y="204"/>
                      </a:lnTo>
                      <a:lnTo>
                        <a:pt x="598" y="202"/>
                      </a:lnTo>
                      <a:lnTo>
                        <a:pt x="598" y="200"/>
                      </a:lnTo>
                      <a:lnTo>
                        <a:pt x="596" y="198"/>
                      </a:lnTo>
                      <a:lnTo>
                        <a:pt x="596" y="196"/>
                      </a:lnTo>
                      <a:lnTo>
                        <a:pt x="594" y="190"/>
                      </a:lnTo>
                      <a:lnTo>
                        <a:pt x="608" y="188"/>
                      </a:lnTo>
                      <a:lnTo>
                        <a:pt x="612" y="182"/>
                      </a:lnTo>
                      <a:lnTo>
                        <a:pt x="618" y="182"/>
                      </a:lnTo>
                      <a:lnTo>
                        <a:pt x="624" y="182"/>
                      </a:lnTo>
                      <a:lnTo>
                        <a:pt x="628" y="180"/>
                      </a:lnTo>
                      <a:lnTo>
                        <a:pt x="632" y="176"/>
                      </a:lnTo>
                      <a:lnTo>
                        <a:pt x="638" y="170"/>
                      </a:lnTo>
                      <a:lnTo>
                        <a:pt x="644" y="168"/>
                      </a:lnTo>
                      <a:lnTo>
                        <a:pt x="644" y="170"/>
                      </a:lnTo>
                      <a:lnTo>
                        <a:pt x="646" y="170"/>
                      </a:lnTo>
                      <a:lnTo>
                        <a:pt x="646" y="172"/>
                      </a:lnTo>
                      <a:lnTo>
                        <a:pt x="646" y="174"/>
                      </a:lnTo>
                      <a:lnTo>
                        <a:pt x="644" y="174"/>
                      </a:lnTo>
                      <a:lnTo>
                        <a:pt x="642" y="178"/>
                      </a:lnTo>
                      <a:lnTo>
                        <a:pt x="656" y="186"/>
                      </a:lnTo>
                      <a:lnTo>
                        <a:pt x="654" y="188"/>
                      </a:lnTo>
                      <a:lnTo>
                        <a:pt x="654" y="190"/>
                      </a:lnTo>
                      <a:lnTo>
                        <a:pt x="658" y="194"/>
                      </a:lnTo>
                      <a:lnTo>
                        <a:pt x="662" y="194"/>
                      </a:lnTo>
                      <a:lnTo>
                        <a:pt x="658" y="214"/>
                      </a:lnTo>
                      <a:lnTo>
                        <a:pt x="654" y="214"/>
                      </a:lnTo>
                      <a:lnTo>
                        <a:pt x="652" y="216"/>
                      </a:lnTo>
                      <a:lnTo>
                        <a:pt x="652" y="218"/>
                      </a:lnTo>
                      <a:lnTo>
                        <a:pt x="656" y="220"/>
                      </a:lnTo>
                      <a:lnTo>
                        <a:pt x="656" y="222"/>
                      </a:lnTo>
                      <a:lnTo>
                        <a:pt x="658" y="224"/>
                      </a:lnTo>
                      <a:lnTo>
                        <a:pt x="658" y="226"/>
                      </a:lnTo>
                      <a:lnTo>
                        <a:pt x="656" y="230"/>
                      </a:lnTo>
                      <a:lnTo>
                        <a:pt x="658" y="228"/>
                      </a:lnTo>
                      <a:lnTo>
                        <a:pt x="660" y="228"/>
                      </a:lnTo>
                      <a:lnTo>
                        <a:pt x="672" y="234"/>
                      </a:lnTo>
                      <a:lnTo>
                        <a:pt x="672" y="240"/>
                      </a:lnTo>
                      <a:lnTo>
                        <a:pt x="674" y="244"/>
                      </a:lnTo>
                      <a:lnTo>
                        <a:pt x="678" y="246"/>
                      </a:lnTo>
                      <a:lnTo>
                        <a:pt x="682" y="246"/>
                      </a:lnTo>
                      <a:lnTo>
                        <a:pt x="684" y="248"/>
                      </a:lnTo>
                      <a:lnTo>
                        <a:pt x="684" y="250"/>
                      </a:lnTo>
                      <a:lnTo>
                        <a:pt x="686" y="258"/>
                      </a:lnTo>
                      <a:lnTo>
                        <a:pt x="678" y="262"/>
                      </a:lnTo>
                      <a:lnTo>
                        <a:pt x="678" y="264"/>
                      </a:lnTo>
                      <a:lnTo>
                        <a:pt x="678" y="268"/>
                      </a:lnTo>
                      <a:lnTo>
                        <a:pt x="672" y="270"/>
                      </a:lnTo>
                      <a:lnTo>
                        <a:pt x="670" y="272"/>
                      </a:lnTo>
                      <a:lnTo>
                        <a:pt x="672" y="274"/>
                      </a:lnTo>
                      <a:lnTo>
                        <a:pt x="678" y="272"/>
                      </a:lnTo>
                      <a:lnTo>
                        <a:pt x="678" y="270"/>
                      </a:lnTo>
                      <a:lnTo>
                        <a:pt x="684" y="270"/>
                      </a:lnTo>
                      <a:lnTo>
                        <a:pt x="686" y="268"/>
                      </a:lnTo>
                      <a:lnTo>
                        <a:pt x="688" y="266"/>
                      </a:lnTo>
                      <a:lnTo>
                        <a:pt x="690" y="264"/>
                      </a:lnTo>
                      <a:lnTo>
                        <a:pt x="692" y="260"/>
                      </a:lnTo>
                      <a:lnTo>
                        <a:pt x="692" y="256"/>
                      </a:lnTo>
                      <a:lnTo>
                        <a:pt x="690" y="248"/>
                      </a:lnTo>
                      <a:lnTo>
                        <a:pt x="686" y="246"/>
                      </a:lnTo>
                      <a:lnTo>
                        <a:pt x="684" y="242"/>
                      </a:lnTo>
                      <a:lnTo>
                        <a:pt x="684" y="236"/>
                      </a:lnTo>
                      <a:lnTo>
                        <a:pt x="686" y="230"/>
                      </a:lnTo>
                      <a:lnTo>
                        <a:pt x="694" y="232"/>
                      </a:lnTo>
                      <a:lnTo>
                        <a:pt x="698" y="240"/>
                      </a:lnTo>
                      <a:lnTo>
                        <a:pt x="696" y="240"/>
                      </a:lnTo>
                      <a:lnTo>
                        <a:pt x="696" y="242"/>
                      </a:lnTo>
                      <a:lnTo>
                        <a:pt x="696" y="248"/>
                      </a:lnTo>
                      <a:lnTo>
                        <a:pt x="698" y="244"/>
                      </a:lnTo>
                      <a:lnTo>
                        <a:pt x="698" y="242"/>
                      </a:lnTo>
                      <a:lnTo>
                        <a:pt x="710" y="242"/>
                      </a:lnTo>
                      <a:lnTo>
                        <a:pt x="710" y="248"/>
                      </a:lnTo>
                      <a:lnTo>
                        <a:pt x="712" y="248"/>
                      </a:lnTo>
                      <a:lnTo>
                        <a:pt x="716" y="248"/>
                      </a:lnTo>
                      <a:lnTo>
                        <a:pt x="716" y="232"/>
                      </a:lnTo>
                      <a:lnTo>
                        <a:pt x="712" y="222"/>
                      </a:lnTo>
                      <a:lnTo>
                        <a:pt x="708" y="222"/>
                      </a:lnTo>
                      <a:lnTo>
                        <a:pt x="706" y="216"/>
                      </a:lnTo>
                      <a:lnTo>
                        <a:pt x="706" y="212"/>
                      </a:lnTo>
                      <a:lnTo>
                        <a:pt x="702" y="208"/>
                      </a:lnTo>
                      <a:lnTo>
                        <a:pt x="698" y="206"/>
                      </a:lnTo>
                      <a:lnTo>
                        <a:pt x="686" y="206"/>
                      </a:lnTo>
                      <a:lnTo>
                        <a:pt x="686" y="216"/>
                      </a:lnTo>
                      <a:lnTo>
                        <a:pt x="682" y="226"/>
                      </a:lnTo>
                      <a:lnTo>
                        <a:pt x="678" y="226"/>
                      </a:lnTo>
                      <a:lnTo>
                        <a:pt x="674" y="226"/>
                      </a:lnTo>
                      <a:lnTo>
                        <a:pt x="674" y="224"/>
                      </a:lnTo>
                      <a:lnTo>
                        <a:pt x="674" y="222"/>
                      </a:lnTo>
                      <a:lnTo>
                        <a:pt x="676" y="222"/>
                      </a:lnTo>
                      <a:lnTo>
                        <a:pt x="678" y="214"/>
                      </a:lnTo>
                      <a:lnTo>
                        <a:pt x="680" y="210"/>
                      </a:lnTo>
                      <a:lnTo>
                        <a:pt x="678" y="210"/>
                      </a:lnTo>
                      <a:lnTo>
                        <a:pt x="676" y="210"/>
                      </a:lnTo>
                      <a:lnTo>
                        <a:pt x="670" y="214"/>
                      </a:lnTo>
                      <a:lnTo>
                        <a:pt x="664" y="222"/>
                      </a:lnTo>
                      <a:lnTo>
                        <a:pt x="656" y="220"/>
                      </a:lnTo>
                      <a:lnTo>
                        <a:pt x="656" y="218"/>
                      </a:lnTo>
                      <a:lnTo>
                        <a:pt x="656" y="216"/>
                      </a:lnTo>
                      <a:lnTo>
                        <a:pt x="662" y="212"/>
                      </a:lnTo>
                      <a:lnTo>
                        <a:pt x="664" y="202"/>
                      </a:lnTo>
                      <a:lnTo>
                        <a:pt x="664" y="194"/>
                      </a:lnTo>
                      <a:lnTo>
                        <a:pt x="658" y="188"/>
                      </a:lnTo>
                      <a:lnTo>
                        <a:pt x="660" y="184"/>
                      </a:lnTo>
                      <a:lnTo>
                        <a:pt x="656" y="184"/>
                      </a:lnTo>
                      <a:lnTo>
                        <a:pt x="654" y="182"/>
                      </a:lnTo>
                      <a:lnTo>
                        <a:pt x="652" y="180"/>
                      </a:lnTo>
                      <a:lnTo>
                        <a:pt x="652" y="176"/>
                      </a:lnTo>
                      <a:lnTo>
                        <a:pt x="652" y="170"/>
                      </a:lnTo>
                      <a:lnTo>
                        <a:pt x="658" y="168"/>
                      </a:lnTo>
                      <a:lnTo>
                        <a:pt x="662" y="168"/>
                      </a:lnTo>
                      <a:lnTo>
                        <a:pt x="664" y="170"/>
                      </a:lnTo>
                      <a:lnTo>
                        <a:pt x="668" y="178"/>
                      </a:lnTo>
                      <a:lnTo>
                        <a:pt x="670" y="186"/>
                      </a:lnTo>
                      <a:lnTo>
                        <a:pt x="674" y="192"/>
                      </a:lnTo>
                      <a:lnTo>
                        <a:pt x="684" y="198"/>
                      </a:lnTo>
                      <a:lnTo>
                        <a:pt x="696" y="204"/>
                      </a:lnTo>
                      <a:lnTo>
                        <a:pt x="702" y="204"/>
                      </a:lnTo>
                      <a:lnTo>
                        <a:pt x="706" y="204"/>
                      </a:lnTo>
                      <a:lnTo>
                        <a:pt x="710" y="210"/>
                      </a:lnTo>
                      <a:lnTo>
                        <a:pt x="712" y="214"/>
                      </a:lnTo>
                      <a:lnTo>
                        <a:pt x="730" y="232"/>
                      </a:lnTo>
                      <a:lnTo>
                        <a:pt x="754" y="252"/>
                      </a:lnTo>
                      <a:close/>
                      <a:moveTo>
                        <a:pt x="306" y="184"/>
                      </a:moveTo>
                      <a:lnTo>
                        <a:pt x="306" y="184"/>
                      </a:lnTo>
                      <a:lnTo>
                        <a:pt x="314" y="182"/>
                      </a:lnTo>
                      <a:lnTo>
                        <a:pt x="312" y="178"/>
                      </a:lnTo>
                      <a:lnTo>
                        <a:pt x="314" y="178"/>
                      </a:lnTo>
                      <a:lnTo>
                        <a:pt x="316" y="180"/>
                      </a:lnTo>
                      <a:lnTo>
                        <a:pt x="314" y="180"/>
                      </a:lnTo>
                      <a:lnTo>
                        <a:pt x="316" y="180"/>
                      </a:lnTo>
                      <a:lnTo>
                        <a:pt x="316" y="178"/>
                      </a:lnTo>
                      <a:lnTo>
                        <a:pt x="312" y="178"/>
                      </a:lnTo>
                      <a:lnTo>
                        <a:pt x="308" y="178"/>
                      </a:lnTo>
                      <a:lnTo>
                        <a:pt x="306" y="178"/>
                      </a:lnTo>
                      <a:lnTo>
                        <a:pt x="304" y="182"/>
                      </a:lnTo>
                      <a:lnTo>
                        <a:pt x="302" y="188"/>
                      </a:lnTo>
                      <a:lnTo>
                        <a:pt x="302" y="196"/>
                      </a:lnTo>
                      <a:lnTo>
                        <a:pt x="306" y="202"/>
                      </a:lnTo>
                      <a:lnTo>
                        <a:pt x="308" y="202"/>
                      </a:lnTo>
                      <a:lnTo>
                        <a:pt x="310" y="204"/>
                      </a:lnTo>
                      <a:lnTo>
                        <a:pt x="306" y="184"/>
                      </a:lnTo>
                      <a:close/>
                      <a:moveTo>
                        <a:pt x="370" y="118"/>
                      </a:moveTo>
                      <a:lnTo>
                        <a:pt x="370" y="118"/>
                      </a:lnTo>
                      <a:lnTo>
                        <a:pt x="372" y="120"/>
                      </a:lnTo>
                      <a:lnTo>
                        <a:pt x="374" y="120"/>
                      </a:lnTo>
                      <a:lnTo>
                        <a:pt x="372" y="122"/>
                      </a:lnTo>
                      <a:lnTo>
                        <a:pt x="370" y="118"/>
                      </a:lnTo>
                      <a:close/>
                      <a:moveTo>
                        <a:pt x="180" y="226"/>
                      </a:moveTo>
                      <a:lnTo>
                        <a:pt x="180" y="226"/>
                      </a:lnTo>
                      <a:lnTo>
                        <a:pt x="184" y="226"/>
                      </a:lnTo>
                      <a:lnTo>
                        <a:pt x="182" y="228"/>
                      </a:lnTo>
                      <a:lnTo>
                        <a:pt x="180" y="226"/>
                      </a:lnTo>
                      <a:close/>
                      <a:moveTo>
                        <a:pt x="558" y="144"/>
                      </a:moveTo>
                      <a:lnTo>
                        <a:pt x="558" y="144"/>
                      </a:lnTo>
                      <a:lnTo>
                        <a:pt x="556" y="146"/>
                      </a:lnTo>
                      <a:lnTo>
                        <a:pt x="558" y="148"/>
                      </a:lnTo>
                      <a:lnTo>
                        <a:pt x="560" y="148"/>
                      </a:lnTo>
                      <a:lnTo>
                        <a:pt x="562" y="146"/>
                      </a:lnTo>
                      <a:lnTo>
                        <a:pt x="560" y="146"/>
                      </a:lnTo>
                      <a:lnTo>
                        <a:pt x="558" y="144"/>
                      </a:lnTo>
                      <a:close/>
                      <a:moveTo>
                        <a:pt x="528" y="144"/>
                      </a:moveTo>
                      <a:lnTo>
                        <a:pt x="528" y="144"/>
                      </a:lnTo>
                      <a:lnTo>
                        <a:pt x="526" y="146"/>
                      </a:lnTo>
                      <a:lnTo>
                        <a:pt x="526" y="148"/>
                      </a:lnTo>
                      <a:lnTo>
                        <a:pt x="528" y="148"/>
                      </a:lnTo>
                      <a:lnTo>
                        <a:pt x="528" y="146"/>
                      </a:lnTo>
                      <a:lnTo>
                        <a:pt x="528" y="144"/>
                      </a:lnTo>
                      <a:close/>
                      <a:moveTo>
                        <a:pt x="638" y="108"/>
                      </a:moveTo>
                      <a:lnTo>
                        <a:pt x="638" y="108"/>
                      </a:lnTo>
                      <a:lnTo>
                        <a:pt x="636" y="108"/>
                      </a:lnTo>
                      <a:lnTo>
                        <a:pt x="636" y="110"/>
                      </a:lnTo>
                      <a:lnTo>
                        <a:pt x="638" y="110"/>
                      </a:lnTo>
                      <a:lnTo>
                        <a:pt x="638" y="108"/>
                      </a:lnTo>
                      <a:close/>
                      <a:moveTo>
                        <a:pt x="672" y="274"/>
                      </a:moveTo>
                      <a:lnTo>
                        <a:pt x="672" y="274"/>
                      </a:lnTo>
                      <a:lnTo>
                        <a:pt x="670" y="274"/>
                      </a:lnTo>
                      <a:lnTo>
                        <a:pt x="670" y="276"/>
                      </a:lnTo>
                      <a:lnTo>
                        <a:pt x="670" y="280"/>
                      </a:lnTo>
                      <a:lnTo>
                        <a:pt x="672" y="278"/>
                      </a:lnTo>
                      <a:lnTo>
                        <a:pt x="672" y="276"/>
                      </a:lnTo>
                      <a:lnTo>
                        <a:pt x="672" y="274"/>
                      </a:lnTo>
                      <a:close/>
                      <a:moveTo>
                        <a:pt x="730" y="244"/>
                      </a:moveTo>
                      <a:lnTo>
                        <a:pt x="730" y="244"/>
                      </a:lnTo>
                      <a:lnTo>
                        <a:pt x="730" y="246"/>
                      </a:lnTo>
                      <a:lnTo>
                        <a:pt x="728" y="248"/>
                      </a:lnTo>
                      <a:lnTo>
                        <a:pt x="728" y="252"/>
                      </a:lnTo>
                      <a:lnTo>
                        <a:pt x="732" y="252"/>
                      </a:lnTo>
                      <a:lnTo>
                        <a:pt x="734" y="254"/>
                      </a:lnTo>
                      <a:lnTo>
                        <a:pt x="732" y="250"/>
                      </a:lnTo>
                      <a:lnTo>
                        <a:pt x="730" y="250"/>
                      </a:lnTo>
                      <a:lnTo>
                        <a:pt x="730" y="244"/>
                      </a:lnTo>
                      <a:close/>
                      <a:moveTo>
                        <a:pt x="724" y="234"/>
                      </a:moveTo>
                      <a:lnTo>
                        <a:pt x="724" y="234"/>
                      </a:lnTo>
                      <a:lnTo>
                        <a:pt x="722" y="236"/>
                      </a:lnTo>
                      <a:lnTo>
                        <a:pt x="720" y="236"/>
                      </a:lnTo>
                      <a:lnTo>
                        <a:pt x="722" y="244"/>
                      </a:lnTo>
                      <a:lnTo>
                        <a:pt x="724" y="234"/>
                      </a:lnTo>
                      <a:close/>
                      <a:moveTo>
                        <a:pt x="528" y="130"/>
                      </a:moveTo>
                      <a:lnTo>
                        <a:pt x="528" y="130"/>
                      </a:lnTo>
                      <a:lnTo>
                        <a:pt x="534" y="132"/>
                      </a:lnTo>
                      <a:lnTo>
                        <a:pt x="536" y="136"/>
                      </a:lnTo>
                      <a:lnTo>
                        <a:pt x="526" y="136"/>
                      </a:lnTo>
                      <a:lnTo>
                        <a:pt x="526" y="134"/>
                      </a:lnTo>
                      <a:lnTo>
                        <a:pt x="528" y="130"/>
                      </a:lnTo>
                      <a:close/>
                      <a:moveTo>
                        <a:pt x="602" y="118"/>
                      </a:moveTo>
                      <a:lnTo>
                        <a:pt x="602" y="118"/>
                      </a:lnTo>
                      <a:lnTo>
                        <a:pt x="606" y="118"/>
                      </a:lnTo>
                      <a:lnTo>
                        <a:pt x="606" y="120"/>
                      </a:lnTo>
                      <a:lnTo>
                        <a:pt x="602" y="126"/>
                      </a:lnTo>
                      <a:lnTo>
                        <a:pt x="600" y="126"/>
                      </a:lnTo>
                      <a:lnTo>
                        <a:pt x="600" y="124"/>
                      </a:lnTo>
                      <a:lnTo>
                        <a:pt x="602" y="118"/>
                      </a:lnTo>
                      <a:close/>
                      <a:moveTo>
                        <a:pt x="428" y="106"/>
                      </a:moveTo>
                      <a:lnTo>
                        <a:pt x="428" y="106"/>
                      </a:lnTo>
                      <a:lnTo>
                        <a:pt x="426" y="106"/>
                      </a:lnTo>
                      <a:lnTo>
                        <a:pt x="426" y="108"/>
                      </a:lnTo>
                      <a:lnTo>
                        <a:pt x="428" y="106"/>
                      </a:lnTo>
                      <a:close/>
                      <a:moveTo>
                        <a:pt x="536" y="96"/>
                      </a:moveTo>
                      <a:lnTo>
                        <a:pt x="536" y="96"/>
                      </a:lnTo>
                      <a:lnTo>
                        <a:pt x="538" y="96"/>
                      </a:lnTo>
                      <a:lnTo>
                        <a:pt x="540" y="98"/>
                      </a:lnTo>
                      <a:lnTo>
                        <a:pt x="536" y="98"/>
                      </a:lnTo>
                      <a:lnTo>
                        <a:pt x="536" y="96"/>
                      </a:lnTo>
                      <a:close/>
                      <a:moveTo>
                        <a:pt x="458" y="96"/>
                      </a:moveTo>
                      <a:lnTo>
                        <a:pt x="458" y="96"/>
                      </a:lnTo>
                      <a:lnTo>
                        <a:pt x="460" y="96"/>
                      </a:lnTo>
                      <a:lnTo>
                        <a:pt x="460" y="98"/>
                      </a:lnTo>
                      <a:lnTo>
                        <a:pt x="458" y="96"/>
                      </a:lnTo>
                      <a:close/>
                      <a:moveTo>
                        <a:pt x="518" y="86"/>
                      </a:moveTo>
                      <a:lnTo>
                        <a:pt x="518" y="86"/>
                      </a:lnTo>
                      <a:lnTo>
                        <a:pt x="520" y="88"/>
                      </a:lnTo>
                      <a:lnTo>
                        <a:pt x="518" y="88"/>
                      </a:lnTo>
                      <a:lnTo>
                        <a:pt x="518" y="86"/>
                      </a:lnTo>
                      <a:close/>
                      <a:moveTo>
                        <a:pt x="598" y="68"/>
                      </a:moveTo>
                      <a:lnTo>
                        <a:pt x="598" y="68"/>
                      </a:lnTo>
                      <a:lnTo>
                        <a:pt x="592" y="70"/>
                      </a:lnTo>
                      <a:lnTo>
                        <a:pt x="592" y="76"/>
                      </a:lnTo>
                      <a:lnTo>
                        <a:pt x="596" y="76"/>
                      </a:lnTo>
                      <a:lnTo>
                        <a:pt x="596" y="78"/>
                      </a:lnTo>
                      <a:lnTo>
                        <a:pt x="598" y="80"/>
                      </a:lnTo>
                      <a:lnTo>
                        <a:pt x="592" y="80"/>
                      </a:lnTo>
                      <a:lnTo>
                        <a:pt x="592" y="88"/>
                      </a:lnTo>
                      <a:lnTo>
                        <a:pt x="604" y="88"/>
                      </a:lnTo>
                      <a:lnTo>
                        <a:pt x="602" y="86"/>
                      </a:lnTo>
                      <a:lnTo>
                        <a:pt x="602" y="84"/>
                      </a:lnTo>
                      <a:lnTo>
                        <a:pt x="600" y="84"/>
                      </a:lnTo>
                      <a:lnTo>
                        <a:pt x="600" y="82"/>
                      </a:lnTo>
                      <a:lnTo>
                        <a:pt x="602" y="80"/>
                      </a:lnTo>
                      <a:lnTo>
                        <a:pt x="600" y="78"/>
                      </a:lnTo>
                      <a:lnTo>
                        <a:pt x="600" y="76"/>
                      </a:lnTo>
                      <a:lnTo>
                        <a:pt x="604" y="76"/>
                      </a:lnTo>
                      <a:lnTo>
                        <a:pt x="604" y="72"/>
                      </a:lnTo>
                      <a:lnTo>
                        <a:pt x="598" y="68"/>
                      </a:lnTo>
                      <a:close/>
                      <a:moveTo>
                        <a:pt x="568" y="46"/>
                      </a:moveTo>
                      <a:lnTo>
                        <a:pt x="566" y="50"/>
                      </a:lnTo>
                      <a:lnTo>
                        <a:pt x="566" y="54"/>
                      </a:lnTo>
                      <a:lnTo>
                        <a:pt x="570" y="52"/>
                      </a:lnTo>
                      <a:lnTo>
                        <a:pt x="572" y="50"/>
                      </a:lnTo>
                      <a:lnTo>
                        <a:pt x="570" y="50"/>
                      </a:lnTo>
                      <a:lnTo>
                        <a:pt x="568" y="46"/>
                      </a:lnTo>
                      <a:close/>
                      <a:moveTo>
                        <a:pt x="656" y="156"/>
                      </a:moveTo>
                      <a:lnTo>
                        <a:pt x="656" y="156"/>
                      </a:lnTo>
                      <a:lnTo>
                        <a:pt x="658" y="158"/>
                      </a:lnTo>
                      <a:lnTo>
                        <a:pt x="656" y="160"/>
                      </a:lnTo>
                      <a:lnTo>
                        <a:pt x="656" y="162"/>
                      </a:lnTo>
                      <a:lnTo>
                        <a:pt x="656" y="156"/>
                      </a:lnTo>
                      <a:close/>
                      <a:moveTo>
                        <a:pt x="518" y="28"/>
                      </a:moveTo>
                      <a:lnTo>
                        <a:pt x="518" y="28"/>
                      </a:lnTo>
                      <a:lnTo>
                        <a:pt x="524" y="28"/>
                      </a:lnTo>
                      <a:lnTo>
                        <a:pt x="522" y="38"/>
                      </a:lnTo>
                      <a:lnTo>
                        <a:pt x="518" y="32"/>
                      </a:lnTo>
                      <a:lnTo>
                        <a:pt x="518" y="34"/>
                      </a:lnTo>
                      <a:lnTo>
                        <a:pt x="516" y="36"/>
                      </a:lnTo>
                      <a:lnTo>
                        <a:pt x="516" y="38"/>
                      </a:lnTo>
                      <a:lnTo>
                        <a:pt x="516" y="42"/>
                      </a:lnTo>
                      <a:lnTo>
                        <a:pt x="518" y="46"/>
                      </a:lnTo>
                      <a:lnTo>
                        <a:pt x="518" y="50"/>
                      </a:lnTo>
                      <a:lnTo>
                        <a:pt x="514" y="50"/>
                      </a:lnTo>
                      <a:lnTo>
                        <a:pt x="512" y="62"/>
                      </a:lnTo>
                      <a:lnTo>
                        <a:pt x="510" y="72"/>
                      </a:lnTo>
                      <a:lnTo>
                        <a:pt x="510" y="74"/>
                      </a:lnTo>
                      <a:lnTo>
                        <a:pt x="506" y="76"/>
                      </a:lnTo>
                      <a:lnTo>
                        <a:pt x="508" y="62"/>
                      </a:lnTo>
                      <a:lnTo>
                        <a:pt x="510" y="52"/>
                      </a:lnTo>
                      <a:lnTo>
                        <a:pt x="512" y="42"/>
                      </a:lnTo>
                      <a:lnTo>
                        <a:pt x="514" y="32"/>
                      </a:lnTo>
                      <a:lnTo>
                        <a:pt x="516" y="30"/>
                      </a:lnTo>
                      <a:lnTo>
                        <a:pt x="518" y="28"/>
                      </a:lnTo>
                      <a:close/>
                      <a:moveTo>
                        <a:pt x="568" y="0"/>
                      </a:moveTo>
                      <a:lnTo>
                        <a:pt x="568" y="0"/>
                      </a:lnTo>
                      <a:lnTo>
                        <a:pt x="576" y="0"/>
                      </a:lnTo>
                      <a:lnTo>
                        <a:pt x="580" y="2"/>
                      </a:lnTo>
                      <a:lnTo>
                        <a:pt x="580" y="4"/>
                      </a:lnTo>
                      <a:lnTo>
                        <a:pt x="582" y="8"/>
                      </a:lnTo>
                      <a:lnTo>
                        <a:pt x="570" y="14"/>
                      </a:lnTo>
                      <a:lnTo>
                        <a:pt x="572" y="26"/>
                      </a:lnTo>
                      <a:lnTo>
                        <a:pt x="574" y="32"/>
                      </a:lnTo>
                      <a:lnTo>
                        <a:pt x="578" y="36"/>
                      </a:lnTo>
                      <a:lnTo>
                        <a:pt x="586" y="36"/>
                      </a:lnTo>
                      <a:lnTo>
                        <a:pt x="594" y="36"/>
                      </a:lnTo>
                      <a:lnTo>
                        <a:pt x="606" y="32"/>
                      </a:lnTo>
                      <a:lnTo>
                        <a:pt x="616" y="32"/>
                      </a:lnTo>
                      <a:lnTo>
                        <a:pt x="624" y="30"/>
                      </a:lnTo>
                      <a:lnTo>
                        <a:pt x="628" y="36"/>
                      </a:lnTo>
                      <a:lnTo>
                        <a:pt x="634" y="38"/>
                      </a:lnTo>
                      <a:lnTo>
                        <a:pt x="634" y="44"/>
                      </a:lnTo>
                      <a:lnTo>
                        <a:pt x="634" y="50"/>
                      </a:lnTo>
                      <a:lnTo>
                        <a:pt x="632" y="52"/>
                      </a:lnTo>
                      <a:lnTo>
                        <a:pt x="628" y="56"/>
                      </a:lnTo>
                      <a:lnTo>
                        <a:pt x="622" y="62"/>
                      </a:lnTo>
                      <a:lnTo>
                        <a:pt x="616" y="66"/>
                      </a:lnTo>
                      <a:lnTo>
                        <a:pt x="612" y="70"/>
                      </a:lnTo>
                      <a:lnTo>
                        <a:pt x="612" y="78"/>
                      </a:lnTo>
                      <a:lnTo>
                        <a:pt x="614" y="84"/>
                      </a:lnTo>
                      <a:lnTo>
                        <a:pt x="622" y="96"/>
                      </a:lnTo>
                      <a:lnTo>
                        <a:pt x="632" y="92"/>
                      </a:lnTo>
                      <a:lnTo>
                        <a:pt x="642" y="102"/>
                      </a:lnTo>
                      <a:lnTo>
                        <a:pt x="642" y="106"/>
                      </a:lnTo>
                      <a:lnTo>
                        <a:pt x="642" y="110"/>
                      </a:lnTo>
                      <a:lnTo>
                        <a:pt x="648" y="112"/>
                      </a:lnTo>
                      <a:lnTo>
                        <a:pt x="654" y="114"/>
                      </a:lnTo>
                      <a:lnTo>
                        <a:pt x="654" y="116"/>
                      </a:lnTo>
                      <a:lnTo>
                        <a:pt x="650" y="118"/>
                      </a:lnTo>
                      <a:lnTo>
                        <a:pt x="646" y="122"/>
                      </a:lnTo>
                      <a:lnTo>
                        <a:pt x="644" y="126"/>
                      </a:lnTo>
                      <a:lnTo>
                        <a:pt x="644" y="134"/>
                      </a:lnTo>
                      <a:lnTo>
                        <a:pt x="646" y="136"/>
                      </a:lnTo>
                      <a:lnTo>
                        <a:pt x="646" y="138"/>
                      </a:lnTo>
                      <a:lnTo>
                        <a:pt x="644" y="138"/>
                      </a:lnTo>
                      <a:lnTo>
                        <a:pt x="642" y="140"/>
                      </a:lnTo>
                      <a:lnTo>
                        <a:pt x="638" y="138"/>
                      </a:lnTo>
                      <a:lnTo>
                        <a:pt x="638" y="136"/>
                      </a:lnTo>
                      <a:lnTo>
                        <a:pt x="642" y="136"/>
                      </a:lnTo>
                      <a:lnTo>
                        <a:pt x="642" y="132"/>
                      </a:lnTo>
                      <a:lnTo>
                        <a:pt x="630" y="132"/>
                      </a:lnTo>
                      <a:lnTo>
                        <a:pt x="630" y="128"/>
                      </a:lnTo>
                      <a:lnTo>
                        <a:pt x="636" y="126"/>
                      </a:lnTo>
                      <a:lnTo>
                        <a:pt x="638" y="122"/>
                      </a:lnTo>
                      <a:lnTo>
                        <a:pt x="634" y="120"/>
                      </a:lnTo>
                      <a:lnTo>
                        <a:pt x="632" y="120"/>
                      </a:lnTo>
                      <a:lnTo>
                        <a:pt x="630" y="122"/>
                      </a:lnTo>
                      <a:lnTo>
                        <a:pt x="628" y="122"/>
                      </a:lnTo>
                      <a:lnTo>
                        <a:pt x="626" y="122"/>
                      </a:lnTo>
                      <a:lnTo>
                        <a:pt x="632" y="118"/>
                      </a:lnTo>
                      <a:lnTo>
                        <a:pt x="634" y="114"/>
                      </a:lnTo>
                      <a:lnTo>
                        <a:pt x="632" y="114"/>
                      </a:lnTo>
                      <a:lnTo>
                        <a:pt x="630" y="112"/>
                      </a:lnTo>
                      <a:lnTo>
                        <a:pt x="626" y="118"/>
                      </a:lnTo>
                      <a:lnTo>
                        <a:pt x="624" y="120"/>
                      </a:lnTo>
                      <a:lnTo>
                        <a:pt x="622" y="118"/>
                      </a:lnTo>
                      <a:lnTo>
                        <a:pt x="620" y="110"/>
                      </a:lnTo>
                      <a:lnTo>
                        <a:pt x="618" y="110"/>
                      </a:lnTo>
                      <a:lnTo>
                        <a:pt x="614" y="114"/>
                      </a:lnTo>
                      <a:lnTo>
                        <a:pt x="610" y="118"/>
                      </a:lnTo>
                      <a:lnTo>
                        <a:pt x="608" y="116"/>
                      </a:lnTo>
                      <a:lnTo>
                        <a:pt x="608" y="114"/>
                      </a:lnTo>
                      <a:lnTo>
                        <a:pt x="594" y="116"/>
                      </a:lnTo>
                      <a:lnTo>
                        <a:pt x="592" y="120"/>
                      </a:lnTo>
                      <a:lnTo>
                        <a:pt x="590" y="120"/>
                      </a:lnTo>
                      <a:lnTo>
                        <a:pt x="586" y="118"/>
                      </a:lnTo>
                      <a:lnTo>
                        <a:pt x="590" y="124"/>
                      </a:lnTo>
                      <a:lnTo>
                        <a:pt x="584" y="128"/>
                      </a:lnTo>
                      <a:lnTo>
                        <a:pt x="578" y="132"/>
                      </a:lnTo>
                      <a:lnTo>
                        <a:pt x="578" y="136"/>
                      </a:lnTo>
                      <a:lnTo>
                        <a:pt x="578" y="138"/>
                      </a:lnTo>
                      <a:lnTo>
                        <a:pt x="576" y="140"/>
                      </a:lnTo>
                      <a:lnTo>
                        <a:pt x="574" y="140"/>
                      </a:lnTo>
                      <a:lnTo>
                        <a:pt x="572" y="140"/>
                      </a:lnTo>
                      <a:lnTo>
                        <a:pt x="566" y="144"/>
                      </a:lnTo>
                      <a:lnTo>
                        <a:pt x="576" y="144"/>
                      </a:lnTo>
                      <a:lnTo>
                        <a:pt x="576" y="142"/>
                      </a:lnTo>
                      <a:lnTo>
                        <a:pt x="578" y="142"/>
                      </a:lnTo>
                      <a:lnTo>
                        <a:pt x="580" y="144"/>
                      </a:lnTo>
                      <a:lnTo>
                        <a:pt x="582" y="146"/>
                      </a:lnTo>
                      <a:lnTo>
                        <a:pt x="582" y="152"/>
                      </a:lnTo>
                      <a:lnTo>
                        <a:pt x="580" y="154"/>
                      </a:lnTo>
                      <a:lnTo>
                        <a:pt x="578" y="158"/>
                      </a:lnTo>
                      <a:lnTo>
                        <a:pt x="574" y="156"/>
                      </a:lnTo>
                      <a:lnTo>
                        <a:pt x="574" y="152"/>
                      </a:lnTo>
                      <a:lnTo>
                        <a:pt x="568" y="152"/>
                      </a:lnTo>
                      <a:lnTo>
                        <a:pt x="562" y="152"/>
                      </a:lnTo>
                      <a:lnTo>
                        <a:pt x="558" y="152"/>
                      </a:lnTo>
                      <a:lnTo>
                        <a:pt x="556" y="150"/>
                      </a:lnTo>
                      <a:lnTo>
                        <a:pt x="554" y="146"/>
                      </a:lnTo>
                      <a:lnTo>
                        <a:pt x="550" y="146"/>
                      </a:lnTo>
                      <a:lnTo>
                        <a:pt x="548" y="146"/>
                      </a:lnTo>
                      <a:lnTo>
                        <a:pt x="546" y="144"/>
                      </a:lnTo>
                      <a:lnTo>
                        <a:pt x="538" y="140"/>
                      </a:lnTo>
                      <a:lnTo>
                        <a:pt x="536" y="136"/>
                      </a:lnTo>
                      <a:lnTo>
                        <a:pt x="536" y="130"/>
                      </a:lnTo>
                      <a:lnTo>
                        <a:pt x="524" y="126"/>
                      </a:lnTo>
                      <a:lnTo>
                        <a:pt x="520" y="122"/>
                      </a:lnTo>
                      <a:lnTo>
                        <a:pt x="520" y="116"/>
                      </a:lnTo>
                      <a:lnTo>
                        <a:pt x="524" y="106"/>
                      </a:lnTo>
                      <a:lnTo>
                        <a:pt x="534" y="106"/>
                      </a:lnTo>
                      <a:lnTo>
                        <a:pt x="542" y="106"/>
                      </a:lnTo>
                      <a:lnTo>
                        <a:pt x="544" y="104"/>
                      </a:lnTo>
                      <a:lnTo>
                        <a:pt x="542" y="98"/>
                      </a:lnTo>
                      <a:lnTo>
                        <a:pt x="542" y="94"/>
                      </a:lnTo>
                      <a:lnTo>
                        <a:pt x="544" y="92"/>
                      </a:lnTo>
                      <a:lnTo>
                        <a:pt x="534" y="90"/>
                      </a:lnTo>
                      <a:lnTo>
                        <a:pt x="524" y="92"/>
                      </a:lnTo>
                      <a:lnTo>
                        <a:pt x="526" y="82"/>
                      </a:lnTo>
                      <a:lnTo>
                        <a:pt x="524" y="82"/>
                      </a:lnTo>
                      <a:lnTo>
                        <a:pt x="518" y="84"/>
                      </a:lnTo>
                      <a:lnTo>
                        <a:pt x="520" y="76"/>
                      </a:lnTo>
                      <a:lnTo>
                        <a:pt x="522" y="70"/>
                      </a:lnTo>
                      <a:lnTo>
                        <a:pt x="528" y="64"/>
                      </a:lnTo>
                      <a:lnTo>
                        <a:pt x="530" y="64"/>
                      </a:lnTo>
                      <a:lnTo>
                        <a:pt x="536" y="64"/>
                      </a:lnTo>
                      <a:lnTo>
                        <a:pt x="536" y="68"/>
                      </a:lnTo>
                      <a:lnTo>
                        <a:pt x="538" y="68"/>
                      </a:lnTo>
                      <a:lnTo>
                        <a:pt x="540" y="68"/>
                      </a:lnTo>
                      <a:lnTo>
                        <a:pt x="540" y="74"/>
                      </a:lnTo>
                      <a:lnTo>
                        <a:pt x="534" y="74"/>
                      </a:lnTo>
                      <a:lnTo>
                        <a:pt x="532" y="78"/>
                      </a:lnTo>
                      <a:lnTo>
                        <a:pt x="538" y="78"/>
                      </a:lnTo>
                      <a:lnTo>
                        <a:pt x="538" y="76"/>
                      </a:lnTo>
                      <a:lnTo>
                        <a:pt x="540" y="76"/>
                      </a:lnTo>
                      <a:lnTo>
                        <a:pt x="540" y="68"/>
                      </a:lnTo>
                      <a:lnTo>
                        <a:pt x="540" y="64"/>
                      </a:lnTo>
                      <a:lnTo>
                        <a:pt x="540" y="62"/>
                      </a:lnTo>
                      <a:lnTo>
                        <a:pt x="542" y="58"/>
                      </a:lnTo>
                      <a:lnTo>
                        <a:pt x="544" y="58"/>
                      </a:lnTo>
                      <a:lnTo>
                        <a:pt x="542" y="58"/>
                      </a:lnTo>
                      <a:lnTo>
                        <a:pt x="540" y="58"/>
                      </a:lnTo>
                      <a:lnTo>
                        <a:pt x="536" y="62"/>
                      </a:lnTo>
                      <a:lnTo>
                        <a:pt x="534" y="62"/>
                      </a:lnTo>
                      <a:lnTo>
                        <a:pt x="530" y="62"/>
                      </a:lnTo>
                      <a:lnTo>
                        <a:pt x="528" y="60"/>
                      </a:lnTo>
                      <a:lnTo>
                        <a:pt x="528" y="58"/>
                      </a:lnTo>
                      <a:lnTo>
                        <a:pt x="526" y="60"/>
                      </a:lnTo>
                      <a:lnTo>
                        <a:pt x="526" y="62"/>
                      </a:lnTo>
                      <a:lnTo>
                        <a:pt x="524" y="62"/>
                      </a:lnTo>
                      <a:lnTo>
                        <a:pt x="524" y="60"/>
                      </a:lnTo>
                      <a:lnTo>
                        <a:pt x="528" y="58"/>
                      </a:lnTo>
                      <a:lnTo>
                        <a:pt x="522" y="46"/>
                      </a:lnTo>
                      <a:lnTo>
                        <a:pt x="540" y="44"/>
                      </a:lnTo>
                      <a:lnTo>
                        <a:pt x="546" y="46"/>
                      </a:lnTo>
                      <a:lnTo>
                        <a:pt x="552" y="48"/>
                      </a:lnTo>
                      <a:lnTo>
                        <a:pt x="552" y="52"/>
                      </a:lnTo>
                      <a:lnTo>
                        <a:pt x="552" y="56"/>
                      </a:lnTo>
                      <a:lnTo>
                        <a:pt x="558" y="56"/>
                      </a:lnTo>
                      <a:lnTo>
                        <a:pt x="554" y="42"/>
                      </a:lnTo>
                      <a:lnTo>
                        <a:pt x="562" y="36"/>
                      </a:lnTo>
                      <a:lnTo>
                        <a:pt x="566" y="36"/>
                      </a:lnTo>
                      <a:lnTo>
                        <a:pt x="566" y="38"/>
                      </a:lnTo>
                      <a:lnTo>
                        <a:pt x="564" y="46"/>
                      </a:lnTo>
                      <a:lnTo>
                        <a:pt x="566" y="46"/>
                      </a:lnTo>
                      <a:lnTo>
                        <a:pt x="566" y="44"/>
                      </a:lnTo>
                      <a:lnTo>
                        <a:pt x="568" y="42"/>
                      </a:lnTo>
                      <a:lnTo>
                        <a:pt x="570" y="42"/>
                      </a:lnTo>
                      <a:lnTo>
                        <a:pt x="570" y="44"/>
                      </a:lnTo>
                      <a:lnTo>
                        <a:pt x="572" y="48"/>
                      </a:lnTo>
                      <a:lnTo>
                        <a:pt x="578" y="52"/>
                      </a:lnTo>
                      <a:lnTo>
                        <a:pt x="578" y="58"/>
                      </a:lnTo>
                      <a:lnTo>
                        <a:pt x="578" y="60"/>
                      </a:lnTo>
                      <a:lnTo>
                        <a:pt x="578" y="62"/>
                      </a:lnTo>
                      <a:lnTo>
                        <a:pt x="582" y="66"/>
                      </a:lnTo>
                      <a:lnTo>
                        <a:pt x="584" y="70"/>
                      </a:lnTo>
                      <a:lnTo>
                        <a:pt x="588" y="66"/>
                      </a:lnTo>
                      <a:lnTo>
                        <a:pt x="592" y="64"/>
                      </a:lnTo>
                      <a:lnTo>
                        <a:pt x="594" y="64"/>
                      </a:lnTo>
                      <a:lnTo>
                        <a:pt x="596" y="64"/>
                      </a:lnTo>
                      <a:lnTo>
                        <a:pt x="596" y="58"/>
                      </a:lnTo>
                      <a:lnTo>
                        <a:pt x="596" y="48"/>
                      </a:lnTo>
                      <a:lnTo>
                        <a:pt x="596" y="40"/>
                      </a:lnTo>
                      <a:lnTo>
                        <a:pt x="592" y="40"/>
                      </a:lnTo>
                      <a:lnTo>
                        <a:pt x="592" y="44"/>
                      </a:lnTo>
                      <a:lnTo>
                        <a:pt x="586" y="44"/>
                      </a:lnTo>
                      <a:lnTo>
                        <a:pt x="582" y="42"/>
                      </a:lnTo>
                      <a:lnTo>
                        <a:pt x="578" y="38"/>
                      </a:lnTo>
                      <a:lnTo>
                        <a:pt x="574" y="38"/>
                      </a:lnTo>
                      <a:lnTo>
                        <a:pt x="570" y="34"/>
                      </a:lnTo>
                      <a:lnTo>
                        <a:pt x="570" y="28"/>
                      </a:lnTo>
                      <a:lnTo>
                        <a:pt x="566" y="24"/>
                      </a:lnTo>
                      <a:lnTo>
                        <a:pt x="564" y="28"/>
                      </a:lnTo>
                      <a:lnTo>
                        <a:pt x="562" y="28"/>
                      </a:lnTo>
                      <a:lnTo>
                        <a:pt x="562" y="32"/>
                      </a:lnTo>
                      <a:lnTo>
                        <a:pt x="560" y="34"/>
                      </a:lnTo>
                      <a:lnTo>
                        <a:pt x="556" y="34"/>
                      </a:lnTo>
                      <a:lnTo>
                        <a:pt x="552" y="40"/>
                      </a:lnTo>
                      <a:lnTo>
                        <a:pt x="548" y="42"/>
                      </a:lnTo>
                      <a:lnTo>
                        <a:pt x="546" y="42"/>
                      </a:lnTo>
                      <a:lnTo>
                        <a:pt x="544" y="40"/>
                      </a:lnTo>
                      <a:lnTo>
                        <a:pt x="544" y="32"/>
                      </a:lnTo>
                      <a:lnTo>
                        <a:pt x="548" y="26"/>
                      </a:lnTo>
                      <a:lnTo>
                        <a:pt x="550" y="20"/>
                      </a:lnTo>
                      <a:lnTo>
                        <a:pt x="548" y="16"/>
                      </a:lnTo>
                      <a:lnTo>
                        <a:pt x="544" y="16"/>
                      </a:lnTo>
                      <a:lnTo>
                        <a:pt x="540" y="20"/>
                      </a:lnTo>
                      <a:lnTo>
                        <a:pt x="542" y="30"/>
                      </a:lnTo>
                      <a:lnTo>
                        <a:pt x="540" y="32"/>
                      </a:lnTo>
                      <a:lnTo>
                        <a:pt x="536" y="36"/>
                      </a:lnTo>
                      <a:lnTo>
                        <a:pt x="532" y="38"/>
                      </a:lnTo>
                      <a:lnTo>
                        <a:pt x="528" y="42"/>
                      </a:lnTo>
                      <a:lnTo>
                        <a:pt x="528" y="40"/>
                      </a:lnTo>
                      <a:lnTo>
                        <a:pt x="528" y="38"/>
                      </a:lnTo>
                      <a:lnTo>
                        <a:pt x="532" y="34"/>
                      </a:lnTo>
                      <a:lnTo>
                        <a:pt x="536" y="30"/>
                      </a:lnTo>
                      <a:lnTo>
                        <a:pt x="538" y="26"/>
                      </a:lnTo>
                      <a:lnTo>
                        <a:pt x="538" y="22"/>
                      </a:lnTo>
                      <a:lnTo>
                        <a:pt x="536" y="14"/>
                      </a:lnTo>
                      <a:lnTo>
                        <a:pt x="540" y="12"/>
                      </a:lnTo>
                      <a:lnTo>
                        <a:pt x="544" y="8"/>
                      </a:lnTo>
                      <a:lnTo>
                        <a:pt x="546" y="4"/>
                      </a:lnTo>
                      <a:lnTo>
                        <a:pt x="552" y="4"/>
                      </a:lnTo>
                      <a:lnTo>
                        <a:pt x="556" y="4"/>
                      </a:lnTo>
                      <a:lnTo>
                        <a:pt x="566" y="2"/>
                      </a:lnTo>
                      <a:lnTo>
                        <a:pt x="568" y="0"/>
                      </a:lnTo>
                      <a:close/>
                      <a:moveTo>
                        <a:pt x="414" y="88"/>
                      </a:moveTo>
                      <a:lnTo>
                        <a:pt x="414" y="88"/>
                      </a:lnTo>
                      <a:lnTo>
                        <a:pt x="412" y="88"/>
                      </a:lnTo>
                      <a:lnTo>
                        <a:pt x="416" y="90"/>
                      </a:lnTo>
                      <a:lnTo>
                        <a:pt x="416" y="92"/>
                      </a:lnTo>
                      <a:lnTo>
                        <a:pt x="414" y="94"/>
                      </a:lnTo>
                      <a:lnTo>
                        <a:pt x="410" y="96"/>
                      </a:lnTo>
                      <a:lnTo>
                        <a:pt x="408" y="96"/>
                      </a:lnTo>
                      <a:lnTo>
                        <a:pt x="406" y="100"/>
                      </a:lnTo>
                      <a:lnTo>
                        <a:pt x="406" y="102"/>
                      </a:lnTo>
                      <a:lnTo>
                        <a:pt x="408" y="102"/>
                      </a:lnTo>
                      <a:lnTo>
                        <a:pt x="408" y="104"/>
                      </a:lnTo>
                      <a:lnTo>
                        <a:pt x="400" y="104"/>
                      </a:lnTo>
                      <a:lnTo>
                        <a:pt x="390" y="108"/>
                      </a:lnTo>
                      <a:lnTo>
                        <a:pt x="382" y="100"/>
                      </a:lnTo>
                      <a:lnTo>
                        <a:pt x="382" y="106"/>
                      </a:lnTo>
                      <a:lnTo>
                        <a:pt x="378" y="108"/>
                      </a:lnTo>
                      <a:lnTo>
                        <a:pt x="372" y="110"/>
                      </a:lnTo>
                      <a:lnTo>
                        <a:pt x="372" y="114"/>
                      </a:lnTo>
                      <a:lnTo>
                        <a:pt x="370" y="116"/>
                      </a:lnTo>
                      <a:lnTo>
                        <a:pt x="366" y="118"/>
                      </a:lnTo>
                      <a:lnTo>
                        <a:pt x="366" y="120"/>
                      </a:lnTo>
                      <a:lnTo>
                        <a:pt x="366" y="122"/>
                      </a:lnTo>
                      <a:lnTo>
                        <a:pt x="368" y="124"/>
                      </a:lnTo>
                      <a:lnTo>
                        <a:pt x="368" y="128"/>
                      </a:lnTo>
                      <a:lnTo>
                        <a:pt x="366" y="128"/>
                      </a:lnTo>
                      <a:lnTo>
                        <a:pt x="364" y="130"/>
                      </a:lnTo>
                      <a:lnTo>
                        <a:pt x="362" y="132"/>
                      </a:lnTo>
                      <a:lnTo>
                        <a:pt x="362" y="136"/>
                      </a:lnTo>
                      <a:lnTo>
                        <a:pt x="364" y="140"/>
                      </a:lnTo>
                      <a:lnTo>
                        <a:pt x="364" y="148"/>
                      </a:lnTo>
                      <a:lnTo>
                        <a:pt x="368" y="148"/>
                      </a:lnTo>
                      <a:lnTo>
                        <a:pt x="368" y="150"/>
                      </a:lnTo>
                      <a:lnTo>
                        <a:pt x="376" y="150"/>
                      </a:lnTo>
                      <a:lnTo>
                        <a:pt x="380" y="150"/>
                      </a:lnTo>
                      <a:lnTo>
                        <a:pt x="374" y="148"/>
                      </a:lnTo>
                      <a:lnTo>
                        <a:pt x="372" y="144"/>
                      </a:lnTo>
                      <a:lnTo>
                        <a:pt x="374" y="140"/>
                      </a:lnTo>
                      <a:lnTo>
                        <a:pt x="378" y="136"/>
                      </a:lnTo>
                      <a:lnTo>
                        <a:pt x="380" y="132"/>
                      </a:lnTo>
                      <a:lnTo>
                        <a:pt x="386" y="132"/>
                      </a:lnTo>
                      <a:lnTo>
                        <a:pt x="386" y="128"/>
                      </a:lnTo>
                      <a:lnTo>
                        <a:pt x="384" y="126"/>
                      </a:lnTo>
                      <a:lnTo>
                        <a:pt x="384" y="122"/>
                      </a:lnTo>
                      <a:lnTo>
                        <a:pt x="394" y="120"/>
                      </a:lnTo>
                      <a:lnTo>
                        <a:pt x="398" y="114"/>
                      </a:lnTo>
                      <a:lnTo>
                        <a:pt x="396" y="114"/>
                      </a:lnTo>
                      <a:lnTo>
                        <a:pt x="396" y="110"/>
                      </a:lnTo>
                      <a:lnTo>
                        <a:pt x="402" y="108"/>
                      </a:lnTo>
                      <a:lnTo>
                        <a:pt x="408" y="112"/>
                      </a:lnTo>
                      <a:lnTo>
                        <a:pt x="410" y="108"/>
                      </a:lnTo>
                      <a:lnTo>
                        <a:pt x="414" y="108"/>
                      </a:lnTo>
                      <a:lnTo>
                        <a:pt x="418" y="106"/>
                      </a:lnTo>
                      <a:lnTo>
                        <a:pt x="424" y="102"/>
                      </a:lnTo>
                      <a:lnTo>
                        <a:pt x="422" y="100"/>
                      </a:lnTo>
                      <a:lnTo>
                        <a:pt x="422" y="98"/>
                      </a:lnTo>
                      <a:lnTo>
                        <a:pt x="426" y="94"/>
                      </a:lnTo>
                      <a:lnTo>
                        <a:pt x="426" y="92"/>
                      </a:lnTo>
                      <a:lnTo>
                        <a:pt x="424" y="92"/>
                      </a:lnTo>
                      <a:lnTo>
                        <a:pt x="422" y="94"/>
                      </a:lnTo>
                      <a:lnTo>
                        <a:pt x="420" y="96"/>
                      </a:lnTo>
                      <a:lnTo>
                        <a:pt x="418" y="90"/>
                      </a:lnTo>
                      <a:lnTo>
                        <a:pt x="414" y="88"/>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55" name="Freeform 17"/>
                <p:cNvSpPr>
                  <a:spLocks/>
                </p:cNvSpPr>
                <p:nvPr/>
              </p:nvSpPr>
              <p:spPr bwMode="auto">
                <a:xfrm>
                  <a:off x="7008811" y="2001884"/>
                  <a:ext cx="1263650" cy="771525"/>
                </a:xfrm>
                <a:custGeom>
                  <a:avLst/>
                  <a:gdLst>
                    <a:gd name="T0" fmla="*/ 2147483647 w 796"/>
                    <a:gd name="T1" fmla="*/ 2147483647 h 486"/>
                    <a:gd name="T2" fmla="*/ 2147483647 w 796"/>
                    <a:gd name="T3" fmla="*/ 2147483647 h 486"/>
                    <a:gd name="T4" fmla="*/ 2147483647 w 796"/>
                    <a:gd name="T5" fmla="*/ 2147483647 h 486"/>
                    <a:gd name="T6" fmla="*/ 2147483647 w 796"/>
                    <a:gd name="T7" fmla="*/ 2147483647 h 486"/>
                    <a:gd name="T8" fmla="*/ 2147483647 w 796"/>
                    <a:gd name="T9" fmla="*/ 2147483647 h 486"/>
                    <a:gd name="T10" fmla="*/ 2147483647 w 796"/>
                    <a:gd name="T11" fmla="*/ 2147483647 h 486"/>
                    <a:gd name="T12" fmla="*/ 2147483647 w 796"/>
                    <a:gd name="T13" fmla="*/ 2147483647 h 486"/>
                    <a:gd name="T14" fmla="*/ 2147483647 w 796"/>
                    <a:gd name="T15" fmla="*/ 2147483647 h 486"/>
                    <a:gd name="T16" fmla="*/ 2147483647 w 796"/>
                    <a:gd name="T17" fmla="*/ 2147483647 h 486"/>
                    <a:gd name="T18" fmla="*/ 2147483647 w 796"/>
                    <a:gd name="T19" fmla="*/ 2147483647 h 486"/>
                    <a:gd name="T20" fmla="*/ 2147483647 w 796"/>
                    <a:gd name="T21" fmla="*/ 2147483647 h 486"/>
                    <a:gd name="T22" fmla="*/ 2147483647 w 796"/>
                    <a:gd name="T23" fmla="*/ 2147483647 h 486"/>
                    <a:gd name="T24" fmla="*/ 2147483647 w 796"/>
                    <a:gd name="T25" fmla="*/ 2147483647 h 486"/>
                    <a:gd name="T26" fmla="*/ 2147483647 w 796"/>
                    <a:gd name="T27" fmla="*/ 2147483647 h 486"/>
                    <a:gd name="T28" fmla="*/ 2147483647 w 796"/>
                    <a:gd name="T29" fmla="*/ 2147483647 h 486"/>
                    <a:gd name="T30" fmla="*/ 2147483647 w 796"/>
                    <a:gd name="T31" fmla="*/ 2147483647 h 486"/>
                    <a:gd name="T32" fmla="*/ 0 w 796"/>
                    <a:gd name="T33" fmla="*/ 2147483647 h 486"/>
                    <a:gd name="T34" fmla="*/ 2147483647 w 796"/>
                    <a:gd name="T35" fmla="*/ 2147483647 h 486"/>
                    <a:gd name="T36" fmla="*/ 2147483647 w 796"/>
                    <a:gd name="T37" fmla="*/ 2147483647 h 486"/>
                    <a:gd name="T38" fmla="*/ 2147483647 w 796"/>
                    <a:gd name="T39" fmla="*/ 2147483647 h 486"/>
                    <a:gd name="T40" fmla="*/ 2147483647 w 796"/>
                    <a:gd name="T41" fmla="*/ 2147483647 h 486"/>
                    <a:gd name="T42" fmla="*/ 2147483647 w 796"/>
                    <a:gd name="T43" fmla="*/ 2147483647 h 486"/>
                    <a:gd name="T44" fmla="*/ 2147483647 w 796"/>
                    <a:gd name="T45" fmla="*/ 2147483647 h 486"/>
                    <a:gd name="T46" fmla="*/ 2147483647 w 796"/>
                    <a:gd name="T47" fmla="*/ 2147483647 h 486"/>
                    <a:gd name="T48" fmla="*/ 2147483647 w 796"/>
                    <a:gd name="T49" fmla="*/ 2147483647 h 486"/>
                    <a:gd name="T50" fmla="*/ 2147483647 w 796"/>
                    <a:gd name="T51" fmla="*/ 2147483647 h 486"/>
                    <a:gd name="T52" fmla="*/ 2147483647 w 796"/>
                    <a:gd name="T53" fmla="*/ 2147483647 h 486"/>
                    <a:gd name="T54" fmla="*/ 2147483647 w 796"/>
                    <a:gd name="T55" fmla="*/ 2147483647 h 486"/>
                    <a:gd name="T56" fmla="*/ 2147483647 w 796"/>
                    <a:gd name="T57" fmla="*/ 2147483647 h 486"/>
                    <a:gd name="T58" fmla="*/ 2147483647 w 796"/>
                    <a:gd name="T59" fmla="*/ 2147483647 h 486"/>
                    <a:gd name="T60" fmla="*/ 2147483647 w 796"/>
                    <a:gd name="T61" fmla="*/ 2147483647 h 486"/>
                    <a:gd name="T62" fmla="*/ 2147483647 w 796"/>
                    <a:gd name="T63" fmla="*/ 2147483647 h 486"/>
                    <a:gd name="T64" fmla="*/ 2147483647 w 796"/>
                    <a:gd name="T65" fmla="*/ 2147483647 h 486"/>
                    <a:gd name="T66" fmla="*/ 2147483647 w 796"/>
                    <a:gd name="T67" fmla="*/ 2147483647 h 486"/>
                    <a:gd name="T68" fmla="*/ 2147483647 w 796"/>
                    <a:gd name="T69" fmla="*/ 2147483647 h 486"/>
                    <a:gd name="T70" fmla="*/ 2147483647 w 796"/>
                    <a:gd name="T71" fmla="*/ 2147483647 h 486"/>
                    <a:gd name="T72" fmla="*/ 2147483647 w 796"/>
                    <a:gd name="T73" fmla="*/ 2147483647 h 486"/>
                    <a:gd name="T74" fmla="*/ 2147483647 w 796"/>
                    <a:gd name="T75" fmla="*/ 2147483647 h 486"/>
                    <a:gd name="T76" fmla="*/ 2147483647 w 796"/>
                    <a:gd name="T77" fmla="*/ 2147483647 h 486"/>
                    <a:gd name="T78" fmla="*/ 2147483647 w 796"/>
                    <a:gd name="T79" fmla="*/ 2147483647 h 486"/>
                    <a:gd name="T80" fmla="*/ 2147483647 w 796"/>
                    <a:gd name="T81" fmla="*/ 2147483647 h 486"/>
                    <a:gd name="T82" fmla="*/ 2147483647 w 796"/>
                    <a:gd name="T83" fmla="*/ 2147483647 h 486"/>
                    <a:gd name="T84" fmla="*/ 2147483647 w 796"/>
                    <a:gd name="T85" fmla="*/ 2147483647 h 486"/>
                    <a:gd name="T86" fmla="*/ 2147483647 w 796"/>
                    <a:gd name="T87" fmla="*/ 2147483647 h 486"/>
                    <a:gd name="T88" fmla="*/ 2147483647 w 796"/>
                    <a:gd name="T89" fmla="*/ 2147483647 h 486"/>
                    <a:gd name="T90" fmla="*/ 2147483647 w 796"/>
                    <a:gd name="T91" fmla="*/ 2147483647 h 486"/>
                    <a:gd name="T92" fmla="*/ 2147483647 w 796"/>
                    <a:gd name="T93" fmla="*/ 2147483647 h 486"/>
                    <a:gd name="T94" fmla="*/ 2147483647 w 796"/>
                    <a:gd name="T95" fmla="*/ 2147483647 h 486"/>
                    <a:gd name="T96" fmla="*/ 2147483647 w 796"/>
                    <a:gd name="T97" fmla="*/ 2147483647 h 486"/>
                    <a:gd name="T98" fmla="*/ 2147483647 w 796"/>
                    <a:gd name="T99" fmla="*/ 2147483647 h 486"/>
                    <a:gd name="T100" fmla="*/ 2147483647 w 796"/>
                    <a:gd name="T101" fmla="*/ 2147483647 h 486"/>
                    <a:gd name="T102" fmla="*/ 2147483647 w 796"/>
                    <a:gd name="T103" fmla="*/ 2147483647 h 486"/>
                    <a:gd name="T104" fmla="*/ 2147483647 w 796"/>
                    <a:gd name="T105" fmla="*/ 2147483647 h 486"/>
                    <a:gd name="T106" fmla="*/ 2147483647 w 796"/>
                    <a:gd name="T107" fmla="*/ 2147483647 h 486"/>
                    <a:gd name="T108" fmla="*/ 2147483647 w 796"/>
                    <a:gd name="T109" fmla="*/ 2147483647 h 486"/>
                    <a:gd name="T110" fmla="*/ 2147483647 w 796"/>
                    <a:gd name="T111" fmla="*/ 2147483647 h 486"/>
                    <a:gd name="T112" fmla="*/ 2147483647 w 796"/>
                    <a:gd name="T113" fmla="*/ 2147483647 h 486"/>
                    <a:gd name="T114" fmla="*/ 2147483647 w 796"/>
                    <a:gd name="T115" fmla="*/ 2147483647 h 486"/>
                    <a:gd name="T116" fmla="*/ 2147483647 w 796"/>
                    <a:gd name="T117" fmla="*/ 2147483647 h 486"/>
                    <a:gd name="T118" fmla="*/ 2147483647 w 796"/>
                    <a:gd name="T119" fmla="*/ 2147483647 h 486"/>
                    <a:gd name="T120" fmla="*/ 2147483647 w 796"/>
                    <a:gd name="T121" fmla="*/ 2147483647 h 48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796"/>
                    <a:gd name="T184" fmla="*/ 0 h 486"/>
                    <a:gd name="T185" fmla="*/ 796 w 796"/>
                    <a:gd name="T186" fmla="*/ 486 h 48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796" h="486">
                      <a:moveTo>
                        <a:pt x="754" y="180"/>
                      </a:moveTo>
                      <a:lnTo>
                        <a:pt x="754" y="180"/>
                      </a:lnTo>
                      <a:lnTo>
                        <a:pt x="752" y="186"/>
                      </a:lnTo>
                      <a:lnTo>
                        <a:pt x="752" y="190"/>
                      </a:lnTo>
                      <a:lnTo>
                        <a:pt x="754" y="198"/>
                      </a:lnTo>
                      <a:lnTo>
                        <a:pt x="748" y="198"/>
                      </a:lnTo>
                      <a:lnTo>
                        <a:pt x="742" y="196"/>
                      </a:lnTo>
                      <a:lnTo>
                        <a:pt x="732" y="196"/>
                      </a:lnTo>
                      <a:lnTo>
                        <a:pt x="730" y="200"/>
                      </a:lnTo>
                      <a:lnTo>
                        <a:pt x="726" y="198"/>
                      </a:lnTo>
                      <a:lnTo>
                        <a:pt x="724" y="196"/>
                      </a:lnTo>
                      <a:lnTo>
                        <a:pt x="722" y="198"/>
                      </a:lnTo>
                      <a:lnTo>
                        <a:pt x="720" y="200"/>
                      </a:lnTo>
                      <a:lnTo>
                        <a:pt x="716" y="198"/>
                      </a:lnTo>
                      <a:lnTo>
                        <a:pt x="714" y="198"/>
                      </a:lnTo>
                      <a:lnTo>
                        <a:pt x="710" y="200"/>
                      </a:lnTo>
                      <a:lnTo>
                        <a:pt x="706" y="204"/>
                      </a:lnTo>
                      <a:lnTo>
                        <a:pt x="702" y="208"/>
                      </a:lnTo>
                      <a:lnTo>
                        <a:pt x="694" y="208"/>
                      </a:lnTo>
                      <a:lnTo>
                        <a:pt x="698" y="202"/>
                      </a:lnTo>
                      <a:lnTo>
                        <a:pt x="692" y="200"/>
                      </a:lnTo>
                      <a:lnTo>
                        <a:pt x="690" y="206"/>
                      </a:lnTo>
                      <a:lnTo>
                        <a:pt x="688" y="210"/>
                      </a:lnTo>
                      <a:lnTo>
                        <a:pt x="678" y="210"/>
                      </a:lnTo>
                      <a:lnTo>
                        <a:pt x="682" y="214"/>
                      </a:lnTo>
                      <a:lnTo>
                        <a:pt x="684" y="216"/>
                      </a:lnTo>
                      <a:lnTo>
                        <a:pt x="686" y="220"/>
                      </a:lnTo>
                      <a:lnTo>
                        <a:pt x="690" y="220"/>
                      </a:lnTo>
                      <a:lnTo>
                        <a:pt x="690" y="222"/>
                      </a:lnTo>
                      <a:lnTo>
                        <a:pt x="692" y="226"/>
                      </a:lnTo>
                      <a:lnTo>
                        <a:pt x="694" y="226"/>
                      </a:lnTo>
                      <a:lnTo>
                        <a:pt x="698" y="226"/>
                      </a:lnTo>
                      <a:lnTo>
                        <a:pt x="700" y="232"/>
                      </a:lnTo>
                      <a:lnTo>
                        <a:pt x="704" y="234"/>
                      </a:lnTo>
                      <a:lnTo>
                        <a:pt x="706" y="232"/>
                      </a:lnTo>
                      <a:lnTo>
                        <a:pt x="710" y="232"/>
                      </a:lnTo>
                      <a:lnTo>
                        <a:pt x="712" y="236"/>
                      </a:lnTo>
                      <a:lnTo>
                        <a:pt x="718" y="236"/>
                      </a:lnTo>
                      <a:lnTo>
                        <a:pt x="720" y="236"/>
                      </a:lnTo>
                      <a:lnTo>
                        <a:pt x="724" y="240"/>
                      </a:lnTo>
                      <a:lnTo>
                        <a:pt x="728" y="242"/>
                      </a:lnTo>
                      <a:lnTo>
                        <a:pt x="738" y="242"/>
                      </a:lnTo>
                      <a:lnTo>
                        <a:pt x="748" y="244"/>
                      </a:lnTo>
                      <a:lnTo>
                        <a:pt x="752" y="240"/>
                      </a:lnTo>
                      <a:lnTo>
                        <a:pt x="754" y="236"/>
                      </a:lnTo>
                      <a:lnTo>
                        <a:pt x="762" y="236"/>
                      </a:lnTo>
                      <a:lnTo>
                        <a:pt x="764" y="240"/>
                      </a:lnTo>
                      <a:lnTo>
                        <a:pt x="764" y="242"/>
                      </a:lnTo>
                      <a:lnTo>
                        <a:pt x="764" y="246"/>
                      </a:lnTo>
                      <a:lnTo>
                        <a:pt x="762" y="250"/>
                      </a:lnTo>
                      <a:lnTo>
                        <a:pt x="758" y="252"/>
                      </a:lnTo>
                      <a:lnTo>
                        <a:pt x="754" y="252"/>
                      </a:lnTo>
                      <a:lnTo>
                        <a:pt x="756" y="254"/>
                      </a:lnTo>
                      <a:lnTo>
                        <a:pt x="756" y="256"/>
                      </a:lnTo>
                      <a:lnTo>
                        <a:pt x="756" y="258"/>
                      </a:lnTo>
                      <a:lnTo>
                        <a:pt x="758" y="256"/>
                      </a:lnTo>
                      <a:lnTo>
                        <a:pt x="766" y="256"/>
                      </a:lnTo>
                      <a:lnTo>
                        <a:pt x="768" y="268"/>
                      </a:lnTo>
                      <a:lnTo>
                        <a:pt x="770" y="278"/>
                      </a:lnTo>
                      <a:lnTo>
                        <a:pt x="772" y="286"/>
                      </a:lnTo>
                      <a:lnTo>
                        <a:pt x="776" y="292"/>
                      </a:lnTo>
                      <a:lnTo>
                        <a:pt x="778" y="302"/>
                      </a:lnTo>
                      <a:lnTo>
                        <a:pt x="780" y="310"/>
                      </a:lnTo>
                      <a:lnTo>
                        <a:pt x="780" y="318"/>
                      </a:lnTo>
                      <a:lnTo>
                        <a:pt x="780" y="328"/>
                      </a:lnTo>
                      <a:lnTo>
                        <a:pt x="786" y="342"/>
                      </a:lnTo>
                      <a:lnTo>
                        <a:pt x="792" y="358"/>
                      </a:lnTo>
                      <a:lnTo>
                        <a:pt x="794" y="370"/>
                      </a:lnTo>
                      <a:lnTo>
                        <a:pt x="796" y="382"/>
                      </a:lnTo>
                      <a:lnTo>
                        <a:pt x="786" y="386"/>
                      </a:lnTo>
                      <a:lnTo>
                        <a:pt x="776" y="386"/>
                      </a:lnTo>
                      <a:lnTo>
                        <a:pt x="774" y="392"/>
                      </a:lnTo>
                      <a:lnTo>
                        <a:pt x="764" y="400"/>
                      </a:lnTo>
                      <a:lnTo>
                        <a:pt x="760" y="406"/>
                      </a:lnTo>
                      <a:lnTo>
                        <a:pt x="744" y="402"/>
                      </a:lnTo>
                      <a:lnTo>
                        <a:pt x="732" y="404"/>
                      </a:lnTo>
                      <a:lnTo>
                        <a:pt x="736" y="398"/>
                      </a:lnTo>
                      <a:lnTo>
                        <a:pt x="740" y="396"/>
                      </a:lnTo>
                      <a:lnTo>
                        <a:pt x="738" y="386"/>
                      </a:lnTo>
                      <a:lnTo>
                        <a:pt x="728" y="378"/>
                      </a:lnTo>
                      <a:lnTo>
                        <a:pt x="730" y="370"/>
                      </a:lnTo>
                      <a:lnTo>
                        <a:pt x="720" y="360"/>
                      </a:lnTo>
                      <a:lnTo>
                        <a:pt x="714" y="350"/>
                      </a:lnTo>
                      <a:lnTo>
                        <a:pt x="700" y="350"/>
                      </a:lnTo>
                      <a:lnTo>
                        <a:pt x="686" y="354"/>
                      </a:lnTo>
                      <a:lnTo>
                        <a:pt x="680" y="366"/>
                      </a:lnTo>
                      <a:lnTo>
                        <a:pt x="674" y="364"/>
                      </a:lnTo>
                      <a:lnTo>
                        <a:pt x="666" y="368"/>
                      </a:lnTo>
                      <a:lnTo>
                        <a:pt x="660" y="366"/>
                      </a:lnTo>
                      <a:lnTo>
                        <a:pt x="652" y="368"/>
                      </a:lnTo>
                      <a:lnTo>
                        <a:pt x="642" y="360"/>
                      </a:lnTo>
                      <a:lnTo>
                        <a:pt x="632" y="364"/>
                      </a:lnTo>
                      <a:lnTo>
                        <a:pt x="624" y="362"/>
                      </a:lnTo>
                      <a:lnTo>
                        <a:pt x="620" y="370"/>
                      </a:lnTo>
                      <a:lnTo>
                        <a:pt x="612" y="380"/>
                      </a:lnTo>
                      <a:lnTo>
                        <a:pt x="614" y="392"/>
                      </a:lnTo>
                      <a:lnTo>
                        <a:pt x="608" y="392"/>
                      </a:lnTo>
                      <a:lnTo>
                        <a:pt x="604" y="400"/>
                      </a:lnTo>
                      <a:lnTo>
                        <a:pt x="594" y="400"/>
                      </a:lnTo>
                      <a:lnTo>
                        <a:pt x="586" y="414"/>
                      </a:lnTo>
                      <a:lnTo>
                        <a:pt x="580" y="416"/>
                      </a:lnTo>
                      <a:lnTo>
                        <a:pt x="576" y="408"/>
                      </a:lnTo>
                      <a:lnTo>
                        <a:pt x="566" y="408"/>
                      </a:lnTo>
                      <a:lnTo>
                        <a:pt x="552" y="416"/>
                      </a:lnTo>
                      <a:lnTo>
                        <a:pt x="552" y="426"/>
                      </a:lnTo>
                      <a:lnTo>
                        <a:pt x="542" y="430"/>
                      </a:lnTo>
                      <a:lnTo>
                        <a:pt x="534" y="420"/>
                      </a:lnTo>
                      <a:lnTo>
                        <a:pt x="520" y="424"/>
                      </a:lnTo>
                      <a:lnTo>
                        <a:pt x="512" y="434"/>
                      </a:lnTo>
                      <a:lnTo>
                        <a:pt x="498" y="448"/>
                      </a:lnTo>
                      <a:lnTo>
                        <a:pt x="488" y="440"/>
                      </a:lnTo>
                      <a:lnTo>
                        <a:pt x="480" y="440"/>
                      </a:lnTo>
                      <a:lnTo>
                        <a:pt x="472" y="444"/>
                      </a:lnTo>
                      <a:lnTo>
                        <a:pt x="464" y="440"/>
                      </a:lnTo>
                      <a:lnTo>
                        <a:pt x="454" y="442"/>
                      </a:lnTo>
                      <a:lnTo>
                        <a:pt x="444" y="436"/>
                      </a:lnTo>
                      <a:lnTo>
                        <a:pt x="444" y="430"/>
                      </a:lnTo>
                      <a:lnTo>
                        <a:pt x="436" y="426"/>
                      </a:lnTo>
                      <a:lnTo>
                        <a:pt x="428" y="426"/>
                      </a:lnTo>
                      <a:lnTo>
                        <a:pt x="428" y="420"/>
                      </a:lnTo>
                      <a:lnTo>
                        <a:pt x="422" y="418"/>
                      </a:lnTo>
                      <a:lnTo>
                        <a:pt x="416" y="422"/>
                      </a:lnTo>
                      <a:lnTo>
                        <a:pt x="408" y="420"/>
                      </a:lnTo>
                      <a:lnTo>
                        <a:pt x="400" y="416"/>
                      </a:lnTo>
                      <a:lnTo>
                        <a:pt x="394" y="420"/>
                      </a:lnTo>
                      <a:lnTo>
                        <a:pt x="386" y="416"/>
                      </a:lnTo>
                      <a:lnTo>
                        <a:pt x="380" y="414"/>
                      </a:lnTo>
                      <a:lnTo>
                        <a:pt x="374" y="410"/>
                      </a:lnTo>
                      <a:lnTo>
                        <a:pt x="370" y="408"/>
                      </a:lnTo>
                      <a:lnTo>
                        <a:pt x="362" y="400"/>
                      </a:lnTo>
                      <a:lnTo>
                        <a:pt x="356" y="398"/>
                      </a:lnTo>
                      <a:lnTo>
                        <a:pt x="348" y="398"/>
                      </a:lnTo>
                      <a:lnTo>
                        <a:pt x="342" y="394"/>
                      </a:lnTo>
                      <a:lnTo>
                        <a:pt x="338" y="384"/>
                      </a:lnTo>
                      <a:lnTo>
                        <a:pt x="330" y="386"/>
                      </a:lnTo>
                      <a:lnTo>
                        <a:pt x="324" y="390"/>
                      </a:lnTo>
                      <a:lnTo>
                        <a:pt x="318" y="386"/>
                      </a:lnTo>
                      <a:lnTo>
                        <a:pt x="312" y="388"/>
                      </a:lnTo>
                      <a:lnTo>
                        <a:pt x="306" y="394"/>
                      </a:lnTo>
                      <a:lnTo>
                        <a:pt x="300" y="382"/>
                      </a:lnTo>
                      <a:lnTo>
                        <a:pt x="296" y="382"/>
                      </a:lnTo>
                      <a:lnTo>
                        <a:pt x="296" y="392"/>
                      </a:lnTo>
                      <a:lnTo>
                        <a:pt x="290" y="398"/>
                      </a:lnTo>
                      <a:lnTo>
                        <a:pt x="292" y="404"/>
                      </a:lnTo>
                      <a:lnTo>
                        <a:pt x="286" y="408"/>
                      </a:lnTo>
                      <a:lnTo>
                        <a:pt x="278" y="406"/>
                      </a:lnTo>
                      <a:lnTo>
                        <a:pt x="274" y="412"/>
                      </a:lnTo>
                      <a:lnTo>
                        <a:pt x="262" y="412"/>
                      </a:lnTo>
                      <a:lnTo>
                        <a:pt x="256" y="406"/>
                      </a:lnTo>
                      <a:lnTo>
                        <a:pt x="250" y="408"/>
                      </a:lnTo>
                      <a:lnTo>
                        <a:pt x="242" y="406"/>
                      </a:lnTo>
                      <a:lnTo>
                        <a:pt x="236" y="420"/>
                      </a:lnTo>
                      <a:lnTo>
                        <a:pt x="228" y="426"/>
                      </a:lnTo>
                      <a:lnTo>
                        <a:pt x="220" y="422"/>
                      </a:lnTo>
                      <a:lnTo>
                        <a:pt x="206" y="422"/>
                      </a:lnTo>
                      <a:lnTo>
                        <a:pt x="198" y="428"/>
                      </a:lnTo>
                      <a:lnTo>
                        <a:pt x="192" y="438"/>
                      </a:lnTo>
                      <a:lnTo>
                        <a:pt x="194" y="446"/>
                      </a:lnTo>
                      <a:lnTo>
                        <a:pt x="202" y="444"/>
                      </a:lnTo>
                      <a:lnTo>
                        <a:pt x="204" y="452"/>
                      </a:lnTo>
                      <a:lnTo>
                        <a:pt x="200" y="454"/>
                      </a:lnTo>
                      <a:lnTo>
                        <a:pt x="204" y="460"/>
                      </a:lnTo>
                      <a:lnTo>
                        <a:pt x="206" y="468"/>
                      </a:lnTo>
                      <a:lnTo>
                        <a:pt x="210" y="470"/>
                      </a:lnTo>
                      <a:lnTo>
                        <a:pt x="216" y="476"/>
                      </a:lnTo>
                      <a:lnTo>
                        <a:pt x="220" y="476"/>
                      </a:lnTo>
                      <a:lnTo>
                        <a:pt x="224" y="482"/>
                      </a:lnTo>
                      <a:lnTo>
                        <a:pt x="220" y="486"/>
                      </a:lnTo>
                      <a:lnTo>
                        <a:pt x="208" y="484"/>
                      </a:lnTo>
                      <a:lnTo>
                        <a:pt x="200" y="484"/>
                      </a:lnTo>
                      <a:lnTo>
                        <a:pt x="190" y="482"/>
                      </a:lnTo>
                      <a:lnTo>
                        <a:pt x="182" y="480"/>
                      </a:lnTo>
                      <a:lnTo>
                        <a:pt x="172" y="478"/>
                      </a:lnTo>
                      <a:lnTo>
                        <a:pt x="162" y="476"/>
                      </a:lnTo>
                      <a:lnTo>
                        <a:pt x="158" y="480"/>
                      </a:lnTo>
                      <a:lnTo>
                        <a:pt x="154" y="486"/>
                      </a:lnTo>
                      <a:lnTo>
                        <a:pt x="144" y="486"/>
                      </a:lnTo>
                      <a:lnTo>
                        <a:pt x="138" y="476"/>
                      </a:lnTo>
                      <a:lnTo>
                        <a:pt x="132" y="470"/>
                      </a:lnTo>
                      <a:lnTo>
                        <a:pt x="130" y="462"/>
                      </a:lnTo>
                      <a:lnTo>
                        <a:pt x="126" y="458"/>
                      </a:lnTo>
                      <a:lnTo>
                        <a:pt x="120" y="454"/>
                      </a:lnTo>
                      <a:lnTo>
                        <a:pt x="114" y="450"/>
                      </a:lnTo>
                      <a:lnTo>
                        <a:pt x="116" y="442"/>
                      </a:lnTo>
                      <a:lnTo>
                        <a:pt x="112" y="436"/>
                      </a:lnTo>
                      <a:lnTo>
                        <a:pt x="104" y="436"/>
                      </a:lnTo>
                      <a:lnTo>
                        <a:pt x="94" y="432"/>
                      </a:lnTo>
                      <a:lnTo>
                        <a:pt x="88" y="428"/>
                      </a:lnTo>
                      <a:lnTo>
                        <a:pt x="84" y="420"/>
                      </a:lnTo>
                      <a:lnTo>
                        <a:pt x="80" y="410"/>
                      </a:lnTo>
                      <a:lnTo>
                        <a:pt x="74" y="402"/>
                      </a:lnTo>
                      <a:lnTo>
                        <a:pt x="76" y="392"/>
                      </a:lnTo>
                      <a:lnTo>
                        <a:pt x="68" y="388"/>
                      </a:lnTo>
                      <a:lnTo>
                        <a:pt x="58" y="386"/>
                      </a:lnTo>
                      <a:lnTo>
                        <a:pt x="56" y="392"/>
                      </a:lnTo>
                      <a:lnTo>
                        <a:pt x="56" y="400"/>
                      </a:lnTo>
                      <a:lnTo>
                        <a:pt x="46" y="400"/>
                      </a:lnTo>
                      <a:lnTo>
                        <a:pt x="38" y="396"/>
                      </a:lnTo>
                      <a:lnTo>
                        <a:pt x="30" y="394"/>
                      </a:lnTo>
                      <a:lnTo>
                        <a:pt x="24" y="388"/>
                      </a:lnTo>
                      <a:lnTo>
                        <a:pt x="24" y="380"/>
                      </a:lnTo>
                      <a:lnTo>
                        <a:pt x="16" y="380"/>
                      </a:lnTo>
                      <a:lnTo>
                        <a:pt x="12" y="376"/>
                      </a:lnTo>
                      <a:lnTo>
                        <a:pt x="6" y="372"/>
                      </a:lnTo>
                      <a:lnTo>
                        <a:pt x="0" y="372"/>
                      </a:lnTo>
                      <a:lnTo>
                        <a:pt x="0" y="366"/>
                      </a:lnTo>
                      <a:lnTo>
                        <a:pt x="2" y="356"/>
                      </a:lnTo>
                      <a:lnTo>
                        <a:pt x="4" y="350"/>
                      </a:lnTo>
                      <a:lnTo>
                        <a:pt x="14" y="348"/>
                      </a:lnTo>
                      <a:lnTo>
                        <a:pt x="18" y="344"/>
                      </a:lnTo>
                      <a:lnTo>
                        <a:pt x="28" y="344"/>
                      </a:lnTo>
                      <a:lnTo>
                        <a:pt x="34" y="338"/>
                      </a:lnTo>
                      <a:lnTo>
                        <a:pt x="38" y="336"/>
                      </a:lnTo>
                      <a:lnTo>
                        <a:pt x="42" y="330"/>
                      </a:lnTo>
                      <a:lnTo>
                        <a:pt x="40" y="322"/>
                      </a:lnTo>
                      <a:lnTo>
                        <a:pt x="42" y="314"/>
                      </a:lnTo>
                      <a:lnTo>
                        <a:pt x="46" y="312"/>
                      </a:lnTo>
                      <a:lnTo>
                        <a:pt x="48" y="316"/>
                      </a:lnTo>
                      <a:lnTo>
                        <a:pt x="56" y="318"/>
                      </a:lnTo>
                      <a:lnTo>
                        <a:pt x="60" y="316"/>
                      </a:lnTo>
                      <a:lnTo>
                        <a:pt x="62" y="314"/>
                      </a:lnTo>
                      <a:lnTo>
                        <a:pt x="62" y="312"/>
                      </a:lnTo>
                      <a:lnTo>
                        <a:pt x="62" y="310"/>
                      </a:lnTo>
                      <a:lnTo>
                        <a:pt x="62" y="308"/>
                      </a:lnTo>
                      <a:lnTo>
                        <a:pt x="62" y="306"/>
                      </a:lnTo>
                      <a:lnTo>
                        <a:pt x="62" y="304"/>
                      </a:lnTo>
                      <a:lnTo>
                        <a:pt x="64" y="302"/>
                      </a:lnTo>
                      <a:lnTo>
                        <a:pt x="66" y="302"/>
                      </a:lnTo>
                      <a:lnTo>
                        <a:pt x="64" y="300"/>
                      </a:lnTo>
                      <a:lnTo>
                        <a:pt x="64" y="294"/>
                      </a:lnTo>
                      <a:lnTo>
                        <a:pt x="68" y="294"/>
                      </a:lnTo>
                      <a:lnTo>
                        <a:pt x="68" y="292"/>
                      </a:lnTo>
                      <a:lnTo>
                        <a:pt x="68" y="290"/>
                      </a:lnTo>
                      <a:lnTo>
                        <a:pt x="68" y="288"/>
                      </a:lnTo>
                      <a:lnTo>
                        <a:pt x="66" y="284"/>
                      </a:lnTo>
                      <a:lnTo>
                        <a:pt x="64" y="272"/>
                      </a:lnTo>
                      <a:lnTo>
                        <a:pt x="56" y="270"/>
                      </a:lnTo>
                      <a:lnTo>
                        <a:pt x="46" y="272"/>
                      </a:lnTo>
                      <a:lnTo>
                        <a:pt x="38" y="262"/>
                      </a:lnTo>
                      <a:lnTo>
                        <a:pt x="34" y="258"/>
                      </a:lnTo>
                      <a:lnTo>
                        <a:pt x="26" y="250"/>
                      </a:lnTo>
                      <a:lnTo>
                        <a:pt x="24" y="238"/>
                      </a:lnTo>
                      <a:lnTo>
                        <a:pt x="24" y="226"/>
                      </a:lnTo>
                      <a:lnTo>
                        <a:pt x="28" y="216"/>
                      </a:lnTo>
                      <a:lnTo>
                        <a:pt x="36" y="210"/>
                      </a:lnTo>
                      <a:lnTo>
                        <a:pt x="42" y="204"/>
                      </a:lnTo>
                      <a:lnTo>
                        <a:pt x="48" y="202"/>
                      </a:lnTo>
                      <a:lnTo>
                        <a:pt x="52" y="200"/>
                      </a:lnTo>
                      <a:lnTo>
                        <a:pt x="54" y="196"/>
                      </a:lnTo>
                      <a:lnTo>
                        <a:pt x="56" y="198"/>
                      </a:lnTo>
                      <a:lnTo>
                        <a:pt x="54" y="200"/>
                      </a:lnTo>
                      <a:lnTo>
                        <a:pt x="56" y="202"/>
                      </a:lnTo>
                      <a:lnTo>
                        <a:pt x="58" y="202"/>
                      </a:lnTo>
                      <a:lnTo>
                        <a:pt x="62" y="202"/>
                      </a:lnTo>
                      <a:lnTo>
                        <a:pt x="64" y="200"/>
                      </a:lnTo>
                      <a:lnTo>
                        <a:pt x="66" y="196"/>
                      </a:lnTo>
                      <a:lnTo>
                        <a:pt x="64" y="196"/>
                      </a:lnTo>
                      <a:lnTo>
                        <a:pt x="58" y="192"/>
                      </a:lnTo>
                      <a:lnTo>
                        <a:pt x="56" y="186"/>
                      </a:lnTo>
                      <a:lnTo>
                        <a:pt x="56" y="182"/>
                      </a:lnTo>
                      <a:lnTo>
                        <a:pt x="62" y="180"/>
                      </a:lnTo>
                      <a:lnTo>
                        <a:pt x="68" y="178"/>
                      </a:lnTo>
                      <a:lnTo>
                        <a:pt x="70" y="174"/>
                      </a:lnTo>
                      <a:lnTo>
                        <a:pt x="74" y="170"/>
                      </a:lnTo>
                      <a:lnTo>
                        <a:pt x="76" y="170"/>
                      </a:lnTo>
                      <a:lnTo>
                        <a:pt x="80" y="170"/>
                      </a:lnTo>
                      <a:lnTo>
                        <a:pt x="82" y="166"/>
                      </a:lnTo>
                      <a:lnTo>
                        <a:pt x="84" y="164"/>
                      </a:lnTo>
                      <a:lnTo>
                        <a:pt x="90" y="162"/>
                      </a:lnTo>
                      <a:lnTo>
                        <a:pt x="94" y="162"/>
                      </a:lnTo>
                      <a:lnTo>
                        <a:pt x="106" y="162"/>
                      </a:lnTo>
                      <a:lnTo>
                        <a:pt x="110" y="162"/>
                      </a:lnTo>
                      <a:lnTo>
                        <a:pt x="116" y="162"/>
                      </a:lnTo>
                      <a:lnTo>
                        <a:pt x="124" y="170"/>
                      </a:lnTo>
                      <a:lnTo>
                        <a:pt x="126" y="172"/>
                      </a:lnTo>
                      <a:lnTo>
                        <a:pt x="128" y="170"/>
                      </a:lnTo>
                      <a:lnTo>
                        <a:pt x="128" y="180"/>
                      </a:lnTo>
                      <a:lnTo>
                        <a:pt x="130" y="188"/>
                      </a:lnTo>
                      <a:lnTo>
                        <a:pt x="140" y="186"/>
                      </a:lnTo>
                      <a:lnTo>
                        <a:pt x="142" y="184"/>
                      </a:lnTo>
                      <a:lnTo>
                        <a:pt x="146" y="180"/>
                      </a:lnTo>
                      <a:lnTo>
                        <a:pt x="148" y="184"/>
                      </a:lnTo>
                      <a:lnTo>
                        <a:pt x="150" y="186"/>
                      </a:lnTo>
                      <a:lnTo>
                        <a:pt x="160" y="186"/>
                      </a:lnTo>
                      <a:lnTo>
                        <a:pt x="164" y="194"/>
                      </a:lnTo>
                      <a:lnTo>
                        <a:pt x="170" y="198"/>
                      </a:lnTo>
                      <a:lnTo>
                        <a:pt x="176" y="188"/>
                      </a:lnTo>
                      <a:lnTo>
                        <a:pt x="176" y="182"/>
                      </a:lnTo>
                      <a:lnTo>
                        <a:pt x="176" y="176"/>
                      </a:lnTo>
                      <a:lnTo>
                        <a:pt x="180" y="174"/>
                      </a:lnTo>
                      <a:lnTo>
                        <a:pt x="180" y="166"/>
                      </a:lnTo>
                      <a:lnTo>
                        <a:pt x="178" y="166"/>
                      </a:lnTo>
                      <a:lnTo>
                        <a:pt x="178" y="170"/>
                      </a:lnTo>
                      <a:lnTo>
                        <a:pt x="174" y="174"/>
                      </a:lnTo>
                      <a:lnTo>
                        <a:pt x="174" y="178"/>
                      </a:lnTo>
                      <a:lnTo>
                        <a:pt x="172" y="182"/>
                      </a:lnTo>
                      <a:lnTo>
                        <a:pt x="168" y="180"/>
                      </a:lnTo>
                      <a:lnTo>
                        <a:pt x="172" y="166"/>
                      </a:lnTo>
                      <a:lnTo>
                        <a:pt x="168" y="166"/>
                      </a:lnTo>
                      <a:lnTo>
                        <a:pt x="168" y="180"/>
                      </a:lnTo>
                      <a:lnTo>
                        <a:pt x="166" y="180"/>
                      </a:lnTo>
                      <a:lnTo>
                        <a:pt x="164" y="180"/>
                      </a:lnTo>
                      <a:lnTo>
                        <a:pt x="162" y="178"/>
                      </a:lnTo>
                      <a:lnTo>
                        <a:pt x="164" y="176"/>
                      </a:lnTo>
                      <a:lnTo>
                        <a:pt x="162" y="176"/>
                      </a:lnTo>
                      <a:lnTo>
                        <a:pt x="160" y="178"/>
                      </a:lnTo>
                      <a:lnTo>
                        <a:pt x="160" y="180"/>
                      </a:lnTo>
                      <a:lnTo>
                        <a:pt x="156" y="178"/>
                      </a:lnTo>
                      <a:lnTo>
                        <a:pt x="156" y="170"/>
                      </a:lnTo>
                      <a:lnTo>
                        <a:pt x="156" y="166"/>
                      </a:lnTo>
                      <a:lnTo>
                        <a:pt x="172" y="156"/>
                      </a:lnTo>
                      <a:lnTo>
                        <a:pt x="176" y="156"/>
                      </a:lnTo>
                      <a:lnTo>
                        <a:pt x="180" y="158"/>
                      </a:lnTo>
                      <a:lnTo>
                        <a:pt x="180" y="166"/>
                      </a:lnTo>
                      <a:lnTo>
                        <a:pt x="188" y="160"/>
                      </a:lnTo>
                      <a:lnTo>
                        <a:pt x="188" y="154"/>
                      </a:lnTo>
                      <a:lnTo>
                        <a:pt x="190" y="156"/>
                      </a:lnTo>
                      <a:lnTo>
                        <a:pt x="190" y="158"/>
                      </a:lnTo>
                      <a:lnTo>
                        <a:pt x="200" y="154"/>
                      </a:lnTo>
                      <a:lnTo>
                        <a:pt x="200" y="150"/>
                      </a:lnTo>
                      <a:lnTo>
                        <a:pt x="200" y="146"/>
                      </a:lnTo>
                      <a:lnTo>
                        <a:pt x="202" y="144"/>
                      </a:lnTo>
                      <a:lnTo>
                        <a:pt x="204" y="142"/>
                      </a:lnTo>
                      <a:lnTo>
                        <a:pt x="206" y="140"/>
                      </a:lnTo>
                      <a:lnTo>
                        <a:pt x="206" y="132"/>
                      </a:lnTo>
                      <a:lnTo>
                        <a:pt x="204" y="132"/>
                      </a:lnTo>
                      <a:lnTo>
                        <a:pt x="202" y="136"/>
                      </a:lnTo>
                      <a:lnTo>
                        <a:pt x="200" y="138"/>
                      </a:lnTo>
                      <a:lnTo>
                        <a:pt x="198" y="138"/>
                      </a:lnTo>
                      <a:lnTo>
                        <a:pt x="196" y="140"/>
                      </a:lnTo>
                      <a:lnTo>
                        <a:pt x="196" y="142"/>
                      </a:lnTo>
                      <a:lnTo>
                        <a:pt x="194" y="146"/>
                      </a:lnTo>
                      <a:lnTo>
                        <a:pt x="190" y="146"/>
                      </a:lnTo>
                      <a:lnTo>
                        <a:pt x="188" y="146"/>
                      </a:lnTo>
                      <a:lnTo>
                        <a:pt x="186" y="148"/>
                      </a:lnTo>
                      <a:lnTo>
                        <a:pt x="184" y="150"/>
                      </a:lnTo>
                      <a:lnTo>
                        <a:pt x="186" y="142"/>
                      </a:lnTo>
                      <a:lnTo>
                        <a:pt x="186" y="140"/>
                      </a:lnTo>
                      <a:lnTo>
                        <a:pt x="188" y="138"/>
                      </a:lnTo>
                      <a:lnTo>
                        <a:pt x="196" y="132"/>
                      </a:lnTo>
                      <a:lnTo>
                        <a:pt x="202" y="132"/>
                      </a:lnTo>
                      <a:lnTo>
                        <a:pt x="204" y="128"/>
                      </a:lnTo>
                      <a:lnTo>
                        <a:pt x="206" y="124"/>
                      </a:lnTo>
                      <a:lnTo>
                        <a:pt x="210" y="124"/>
                      </a:lnTo>
                      <a:lnTo>
                        <a:pt x="212" y="120"/>
                      </a:lnTo>
                      <a:lnTo>
                        <a:pt x="214" y="116"/>
                      </a:lnTo>
                      <a:lnTo>
                        <a:pt x="216" y="116"/>
                      </a:lnTo>
                      <a:lnTo>
                        <a:pt x="220" y="114"/>
                      </a:lnTo>
                      <a:lnTo>
                        <a:pt x="224" y="116"/>
                      </a:lnTo>
                      <a:lnTo>
                        <a:pt x="230" y="114"/>
                      </a:lnTo>
                      <a:lnTo>
                        <a:pt x="236" y="112"/>
                      </a:lnTo>
                      <a:lnTo>
                        <a:pt x="238" y="116"/>
                      </a:lnTo>
                      <a:lnTo>
                        <a:pt x="248" y="116"/>
                      </a:lnTo>
                      <a:lnTo>
                        <a:pt x="258" y="116"/>
                      </a:lnTo>
                      <a:lnTo>
                        <a:pt x="264" y="114"/>
                      </a:lnTo>
                      <a:lnTo>
                        <a:pt x="272" y="110"/>
                      </a:lnTo>
                      <a:lnTo>
                        <a:pt x="278" y="106"/>
                      </a:lnTo>
                      <a:lnTo>
                        <a:pt x="284" y="104"/>
                      </a:lnTo>
                      <a:lnTo>
                        <a:pt x="294" y="102"/>
                      </a:lnTo>
                      <a:lnTo>
                        <a:pt x="302" y="102"/>
                      </a:lnTo>
                      <a:lnTo>
                        <a:pt x="304" y="104"/>
                      </a:lnTo>
                      <a:lnTo>
                        <a:pt x="304" y="102"/>
                      </a:lnTo>
                      <a:lnTo>
                        <a:pt x="310" y="102"/>
                      </a:lnTo>
                      <a:lnTo>
                        <a:pt x="314" y="100"/>
                      </a:lnTo>
                      <a:lnTo>
                        <a:pt x="318" y="92"/>
                      </a:lnTo>
                      <a:lnTo>
                        <a:pt x="322" y="86"/>
                      </a:lnTo>
                      <a:lnTo>
                        <a:pt x="326" y="82"/>
                      </a:lnTo>
                      <a:lnTo>
                        <a:pt x="328" y="82"/>
                      </a:lnTo>
                      <a:lnTo>
                        <a:pt x="332" y="80"/>
                      </a:lnTo>
                      <a:lnTo>
                        <a:pt x="338" y="76"/>
                      </a:lnTo>
                      <a:lnTo>
                        <a:pt x="342" y="72"/>
                      </a:lnTo>
                      <a:lnTo>
                        <a:pt x="346" y="70"/>
                      </a:lnTo>
                      <a:lnTo>
                        <a:pt x="350" y="70"/>
                      </a:lnTo>
                      <a:lnTo>
                        <a:pt x="356" y="64"/>
                      </a:lnTo>
                      <a:lnTo>
                        <a:pt x="360" y="56"/>
                      </a:lnTo>
                      <a:lnTo>
                        <a:pt x="366" y="40"/>
                      </a:lnTo>
                      <a:lnTo>
                        <a:pt x="374" y="30"/>
                      </a:lnTo>
                      <a:lnTo>
                        <a:pt x="378" y="28"/>
                      </a:lnTo>
                      <a:lnTo>
                        <a:pt x="380" y="26"/>
                      </a:lnTo>
                      <a:lnTo>
                        <a:pt x="380" y="22"/>
                      </a:lnTo>
                      <a:lnTo>
                        <a:pt x="382" y="18"/>
                      </a:lnTo>
                      <a:lnTo>
                        <a:pt x="386" y="14"/>
                      </a:lnTo>
                      <a:lnTo>
                        <a:pt x="386" y="10"/>
                      </a:lnTo>
                      <a:lnTo>
                        <a:pt x="386" y="4"/>
                      </a:lnTo>
                      <a:lnTo>
                        <a:pt x="390" y="0"/>
                      </a:lnTo>
                      <a:lnTo>
                        <a:pt x="394" y="4"/>
                      </a:lnTo>
                      <a:lnTo>
                        <a:pt x="398" y="8"/>
                      </a:lnTo>
                      <a:lnTo>
                        <a:pt x="406" y="8"/>
                      </a:lnTo>
                      <a:lnTo>
                        <a:pt x="410" y="16"/>
                      </a:lnTo>
                      <a:lnTo>
                        <a:pt x="412" y="14"/>
                      </a:lnTo>
                      <a:lnTo>
                        <a:pt x="410" y="14"/>
                      </a:lnTo>
                      <a:lnTo>
                        <a:pt x="410" y="12"/>
                      </a:lnTo>
                      <a:lnTo>
                        <a:pt x="412" y="10"/>
                      </a:lnTo>
                      <a:lnTo>
                        <a:pt x="416" y="10"/>
                      </a:lnTo>
                      <a:lnTo>
                        <a:pt x="422" y="12"/>
                      </a:lnTo>
                      <a:lnTo>
                        <a:pt x="434" y="14"/>
                      </a:lnTo>
                      <a:lnTo>
                        <a:pt x="446" y="12"/>
                      </a:lnTo>
                      <a:lnTo>
                        <a:pt x="456" y="12"/>
                      </a:lnTo>
                      <a:lnTo>
                        <a:pt x="468" y="12"/>
                      </a:lnTo>
                      <a:lnTo>
                        <a:pt x="472" y="14"/>
                      </a:lnTo>
                      <a:lnTo>
                        <a:pt x="474" y="14"/>
                      </a:lnTo>
                      <a:lnTo>
                        <a:pt x="474" y="12"/>
                      </a:lnTo>
                      <a:lnTo>
                        <a:pt x="476" y="12"/>
                      </a:lnTo>
                      <a:lnTo>
                        <a:pt x="478" y="12"/>
                      </a:lnTo>
                      <a:lnTo>
                        <a:pt x="480" y="12"/>
                      </a:lnTo>
                      <a:lnTo>
                        <a:pt x="474" y="18"/>
                      </a:lnTo>
                      <a:lnTo>
                        <a:pt x="470" y="20"/>
                      </a:lnTo>
                      <a:lnTo>
                        <a:pt x="468" y="20"/>
                      </a:lnTo>
                      <a:lnTo>
                        <a:pt x="464" y="20"/>
                      </a:lnTo>
                      <a:lnTo>
                        <a:pt x="462" y="20"/>
                      </a:lnTo>
                      <a:lnTo>
                        <a:pt x="456" y="20"/>
                      </a:lnTo>
                      <a:lnTo>
                        <a:pt x="450" y="22"/>
                      </a:lnTo>
                      <a:lnTo>
                        <a:pt x="446" y="22"/>
                      </a:lnTo>
                      <a:lnTo>
                        <a:pt x="438" y="20"/>
                      </a:lnTo>
                      <a:lnTo>
                        <a:pt x="438" y="18"/>
                      </a:lnTo>
                      <a:lnTo>
                        <a:pt x="438" y="16"/>
                      </a:lnTo>
                      <a:lnTo>
                        <a:pt x="434" y="16"/>
                      </a:lnTo>
                      <a:lnTo>
                        <a:pt x="432" y="20"/>
                      </a:lnTo>
                      <a:lnTo>
                        <a:pt x="428" y="20"/>
                      </a:lnTo>
                      <a:lnTo>
                        <a:pt x="430" y="24"/>
                      </a:lnTo>
                      <a:lnTo>
                        <a:pt x="434" y="24"/>
                      </a:lnTo>
                      <a:lnTo>
                        <a:pt x="432" y="26"/>
                      </a:lnTo>
                      <a:lnTo>
                        <a:pt x="434" y="34"/>
                      </a:lnTo>
                      <a:lnTo>
                        <a:pt x="436" y="34"/>
                      </a:lnTo>
                      <a:lnTo>
                        <a:pt x="438" y="32"/>
                      </a:lnTo>
                      <a:lnTo>
                        <a:pt x="440" y="34"/>
                      </a:lnTo>
                      <a:lnTo>
                        <a:pt x="442" y="34"/>
                      </a:lnTo>
                      <a:lnTo>
                        <a:pt x="446" y="30"/>
                      </a:lnTo>
                      <a:lnTo>
                        <a:pt x="446" y="32"/>
                      </a:lnTo>
                      <a:lnTo>
                        <a:pt x="446" y="34"/>
                      </a:lnTo>
                      <a:lnTo>
                        <a:pt x="450" y="34"/>
                      </a:lnTo>
                      <a:lnTo>
                        <a:pt x="450" y="46"/>
                      </a:lnTo>
                      <a:lnTo>
                        <a:pt x="452" y="44"/>
                      </a:lnTo>
                      <a:lnTo>
                        <a:pt x="454" y="42"/>
                      </a:lnTo>
                      <a:lnTo>
                        <a:pt x="458" y="42"/>
                      </a:lnTo>
                      <a:lnTo>
                        <a:pt x="462" y="42"/>
                      </a:lnTo>
                      <a:lnTo>
                        <a:pt x="468" y="36"/>
                      </a:lnTo>
                      <a:lnTo>
                        <a:pt x="470" y="28"/>
                      </a:lnTo>
                      <a:lnTo>
                        <a:pt x="472" y="26"/>
                      </a:lnTo>
                      <a:lnTo>
                        <a:pt x="474" y="22"/>
                      </a:lnTo>
                      <a:lnTo>
                        <a:pt x="478" y="22"/>
                      </a:lnTo>
                      <a:lnTo>
                        <a:pt x="480" y="20"/>
                      </a:lnTo>
                      <a:lnTo>
                        <a:pt x="482" y="18"/>
                      </a:lnTo>
                      <a:lnTo>
                        <a:pt x="484" y="20"/>
                      </a:lnTo>
                      <a:lnTo>
                        <a:pt x="488" y="20"/>
                      </a:lnTo>
                      <a:lnTo>
                        <a:pt x="492" y="12"/>
                      </a:lnTo>
                      <a:lnTo>
                        <a:pt x="496" y="12"/>
                      </a:lnTo>
                      <a:lnTo>
                        <a:pt x="500" y="12"/>
                      </a:lnTo>
                      <a:lnTo>
                        <a:pt x="502" y="18"/>
                      </a:lnTo>
                      <a:lnTo>
                        <a:pt x="498" y="20"/>
                      </a:lnTo>
                      <a:lnTo>
                        <a:pt x="500" y="26"/>
                      </a:lnTo>
                      <a:lnTo>
                        <a:pt x="502" y="32"/>
                      </a:lnTo>
                      <a:lnTo>
                        <a:pt x="514" y="34"/>
                      </a:lnTo>
                      <a:lnTo>
                        <a:pt x="514" y="40"/>
                      </a:lnTo>
                      <a:lnTo>
                        <a:pt x="510" y="40"/>
                      </a:lnTo>
                      <a:lnTo>
                        <a:pt x="512" y="46"/>
                      </a:lnTo>
                      <a:lnTo>
                        <a:pt x="512" y="50"/>
                      </a:lnTo>
                      <a:lnTo>
                        <a:pt x="514" y="52"/>
                      </a:lnTo>
                      <a:lnTo>
                        <a:pt x="518" y="56"/>
                      </a:lnTo>
                      <a:lnTo>
                        <a:pt x="518" y="66"/>
                      </a:lnTo>
                      <a:lnTo>
                        <a:pt x="520" y="68"/>
                      </a:lnTo>
                      <a:lnTo>
                        <a:pt x="522" y="68"/>
                      </a:lnTo>
                      <a:lnTo>
                        <a:pt x="526" y="68"/>
                      </a:lnTo>
                      <a:lnTo>
                        <a:pt x="532" y="68"/>
                      </a:lnTo>
                      <a:lnTo>
                        <a:pt x="530" y="70"/>
                      </a:lnTo>
                      <a:lnTo>
                        <a:pt x="528" y="72"/>
                      </a:lnTo>
                      <a:lnTo>
                        <a:pt x="532" y="72"/>
                      </a:lnTo>
                      <a:lnTo>
                        <a:pt x="534" y="72"/>
                      </a:lnTo>
                      <a:lnTo>
                        <a:pt x="536" y="72"/>
                      </a:lnTo>
                      <a:lnTo>
                        <a:pt x="538" y="74"/>
                      </a:lnTo>
                      <a:lnTo>
                        <a:pt x="540" y="78"/>
                      </a:lnTo>
                      <a:lnTo>
                        <a:pt x="546" y="80"/>
                      </a:lnTo>
                      <a:lnTo>
                        <a:pt x="550" y="80"/>
                      </a:lnTo>
                      <a:lnTo>
                        <a:pt x="554" y="80"/>
                      </a:lnTo>
                      <a:lnTo>
                        <a:pt x="558" y="86"/>
                      </a:lnTo>
                      <a:lnTo>
                        <a:pt x="558" y="90"/>
                      </a:lnTo>
                      <a:lnTo>
                        <a:pt x="560" y="92"/>
                      </a:lnTo>
                      <a:lnTo>
                        <a:pt x="560" y="94"/>
                      </a:lnTo>
                      <a:lnTo>
                        <a:pt x="566" y="98"/>
                      </a:lnTo>
                      <a:lnTo>
                        <a:pt x="566" y="100"/>
                      </a:lnTo>
                      <a:lnTo>
                        <a:pt x="564" y="100"/>
                      </a:lnTo>
                      <a:lnTo>
                        <a:pt x="564" y="104"/>
                      </a:lnTo>
                      <a:lnTo>
                        <a:pt x="566" y="104"/>
                      </a:lnTo>
                      <a:lnTo>
                        <a:pt x="568" y="104"/>
                      </a:lnTo>
                      <a:lnTo>
                        <a:pt x="572" y="100"/>
                      </a:lnTo>
                      <a:lnTo>
                        <a:pt x="570" y="96"/>
                      </a:lnTo>
                      <a:lnTo>
                        <a:pt x="574" y="100"/>
                      </a:lnTo>
                      <a:lnTo>
                        <a:pt x="576" y="102"/>
                      </a:lnTo>
                      <a:lnTo>
                        <a:pt x="578" y="102"/>
                      </a:lnTo>
                      <a:lnTo>
                        <a:pt x="578" y="100"/>
                      </a:lnTo>
                      <a:lnTo>
                        <a:pt x="578" y="98"/>
                      </a:lnTo>
                      <a:lnTo>
                        <a:pt x="580" y="98"/>
                      </a:lnTo>
                      <a:lnTo>
                        <a:pt x="582" y="102"/>
                      </a:lnTo>
                      <a:lnTo>
                        <a:pt x="578" y="102"/>
                      </a:lnTo>
                      <a:lnTo>
                        <a:pt x="576" y="106"/>
                      </a:lnTo>
                      <a:lnTo>
                        <a:pt x="576" y="108"/>
                      </a:lnTo>
                      <a:lnTo>
                        <a:pt x="578" y="110"/>
                      </a:lnTo>
                      <a:lnTo>
                        <a:pt x="580" y="108"/>
                      </a:lnTo>
                      <a:lnTo>
                        <a:pt x="586" y="116"/>
                      </a:lnTo>
                      <a:lnTo>
                        <a:pt x="590" y="128"/>
                      </a:lnTo>
                      <a:lnTo>
                        <a:pt x="586" y="128"/>
                      </a:lnTo>
                      <a:lnTo>
                        <a:pt x="596" y="132"/>
                      </a:lnTo>
                      <a:lnTo>
                        <a:pt x="598" y="130"/>
                      </a:lnTo>
                      <a:lnTo>
                        <a:pt x="598" y="128"/>
                      </a:lnTo>
                      <a:lnTo>
                        <a:pt x="596" y="126"/>
                      </a:lnTo>
                      <a:lnTo>
                        <a:pt x="596" y="124"/>
                      </a:lnTo>
                      <a:lnTo>
                        <a:pt x="594" y="118"/>
                      </a:lnTo>
                      <a:lnTo>
                        <a:pt x="608" y="116"/>
                      </a:lnTo>
                      <a:lnTo>
                        <a:pt x="612" y="110"/>
                      </a:lnTo>
                      <a:lnTo>
                        <a:pt x="618" y="110"/>
                      </a:lnTo>
                      <a:lnTo>
                        <a:pt x="624" y="110"/>
                      </a:lnTo>
                      <a:lnTo>
                        <a:pt x="628" y="108"/>
                      </a:lnTo>
                      <a:lnTo>
                        <a:pt x="632" y="104"/>
                      </a:lnTo>
                      <a:lnTo>
                        <a:pt x="638" y="98"/>
                      </a:lnTo>
                      <a:lnTo>
                        <a:pt x="644" y="96"/>
                      </a:lnTo>
                      <a:lnTo>
                        <a:pt x="644" y="98"/>
                      </a:lnTo>
                      <a:lnTo>
                        <a:pt x="646" y="98"/>
                      </a:lnTo>
                      <a:lnTo>
                        <a:pt x="646" y="100"/>
                      </a:lnTo>
                      <a:lnTo>
                        <a:pt x="646" y="102"/>
                      </a:lnTo>
                      <a:lnTo>
                        <a:pt x="644" y="102"/>
                      </a:lnTo>
                      <a:lnTo>
                        <a:pt x="642" y="106"/>
                      </a:lnTo>
                      <a:lnTo>
                        <a:pt x="656" y="114"/>
                      </a:lnTo>
                      <a:lnTo>
                        <a:pt x="654" y="116"/>
                      </a:lnTo>
                      <a:lnTo>
                        <a:pt x="654" y="118"/>
                      </a:lnTo>
                      <a:lnTo>
                        <a:pt x="658" y="122"/>
                      </a:lnTo>
                      <a:lnTo>
                        <a:pt x="662" y="122"/>
                      </a:lnTo>
                      <a:lnTo>
                        <a:pt x="658" y="142"/>
                      </a:lnTo>
                      <a:lnTo>
                        <a:pt x="654" y="142"/>
                      </a:lnTo>
                      <a:lnTo>
                        <a:pt x="652" y="144"/>
                      </a:lnTo>
                      <a:lnTo>
                        <a:pt x="652" y="146"/>
                      </a:lnTo>
                      <a:lnTo>
                        <a:pt x="656" y="148"/>
                      </a:lnTo>
                      <a:lnTo>
                        <a:pt x="656" y="150"/>
                      </a:lnTo>
                      <a:lnTo>
                        <a:pt x="658" y="152"/>
                      </a:lnTo>
                      <a:lnTo>
                        <a:pt x="658" y="154"/>
                      </a:lnTo>
                      <a:lnTo>
                        <a:pt x="656" y="158"/>
                      </a:lnTo>
                      <a:lnTo>
                        <a:pt x="658" y="156"/>
                      </a:lnTo>
                      <a:lnTo>
                        <a:pt x="660" y="156"/>
                      </a:lnTo>
                      <a:lnTo>
                        <a:pt x="672" y="162"/>
                      </a:lnTo>
                      <a:lnTo>
                        <a:pt x="672" y="168"/>
                      </a:lnTo>
                      <a:lnTo>
                        <a:pt x="674" y="172"/>
                      </a:lnTo>
                      <a:lnTo>
                        <a:pt x="678" y="174"/>
                      </a:lnTo>
                      <a:lnTo>
                        <a:pt x="682" y="174"/>
                      </a:lnTo>
                      <a:lnTo>
                        <a:pt x="684" y="176"/>
                      </a:lnTo>
                      <a:lnTo>
                        <a:pt x="684" y="178"/>
                      </a:lnTo>
                      <a:lnTo>
                        <a:pt x="686" y="186"/>
                      </a:lnTo>
                      <a:lnTo>
                        <a:pt x="678" y="190"/>
                      </a:lnTo>
                      <a:lnTo>
                        <a:pt x="678" y="192"/>
                      </a:lnTo>
                      <a:lnTo>
                        <a:pt x="678" y="196"/>
                      </a:lnTo>
                      <a:lnTo>
                        <a:pt x="672" y="198"/>
                      </a:lnTo>
                      <a:lnTo>
                        <a:pt x="670" y="200"/>
                      </a:lnTo>
                      <a:lnTo>
                        <a:pt x="672" y="202"/>
                      </a:lnTo>
                      <a:lnTo>
                        <a:pt x="678" y="200"/>
                      </a:lnTo>
                      <a:lnTo>
                        <a:pt x="678" y="198"/>
                      </a:lnTo>
                      <a:lnTo>
                        <a:pt x="684" y="198"/>
                      </a:lnTo>
                      <a:lnTo>
                        <a:pt x="686" y="196"/>
                      </a:lnTo>
                      <a:lnTo>
                        <a:pt x="688" y="194"/>
                      </a:lnTo>
                      <a:lnTo>
                        <a:pt x="690" y="192"/>
                      </a:lnTo>
                      <a:lnTo>
                        <a:pt x="692" y="188"/>
                      </a:lnTo>
                      <a:lnTo>
                        <a:pt x="692" y="184"/>
                      </a:lnTo>
                      <a:lnTo>
                        <a:pt x="690" y="176"/>
                      </a:lnTo>
                      <a:lnTo>
                        <a:pt x="686" y="174"/>
                      </a:lnTo>
                      <a:lnTo>
                        <a:pt x="684" y="170"/>
                      </a:lnTo>
                      <a:lnTo>
                        <a:pt x="684" y="164"/>
                      </a:lnTo>
                      <a:lnTo>
                        <a:pt x="686" y="158"/>
                      </a:lnTo>
                      <a:lnTo>
                        <a:pt x="694" y="160"/>
                      </a:lnTo>
                      <a:lnTo>
                        <a:pt x="698" y="168"/>
                      </a:lnTo>
                      <a:lnTo>
                        <a:pt x="696" y="168"/>
                      </a:lnTo>
                      <a:lnTo>
                        <a:pt x="696" y="170"/>
                      </a:lnTo>
                      <a:lnTo>
                        <a:pt x="696" y="176"/>
                      </a:lnTo>
                      <a:lnTo>
                        <a:pt x="698" y="172"/>
                      </a:lnTo>
                      <a:lnTo>
                        <a:pt x="698" y="170"/>
                      </a:lnTo>
                      <a:lnTo>
                        <a:pt x="710" y="170"/>
                      </a:lnTo>
                      <a:lnTo>
                        <a:pt x="710" y="176"/>
                      </a:lnTo>
                      <a:lnTo>
                        <a:pt x="712" y="176"/>
                      </a:lnTo>
                      <a:lnTo>
                        <a:pt x="716" y="176"/>
                      </a:lnTo>
                      <a:lnTo>
                        <a:pt x="716" y="160"/>
                      </a:lnTo>
                      <a:lnTo>
                        <a:pt x="712" y="150"/>
                      </a:lnTo>
                      <a:lnTo>
                        <a:pt x="708" y="150"/>
                      </a:lnTo>
                      <a:lnTo>
                        <a:pt x="706" y="144"/>
                      </a:lnTo>
                      <a:lnTo>
                        <a:pt x="706" y="140"/>
                      </a:lnTo>
                      <a:lnTo>
                        <a:pt x="702" y="136"/>
                      </a:lnTo>
                      <a:lnTo>
                        <a:pt x="698" y="134"/>
                      </a:lnTo>
                      <a:lnTo>
                        <a:pt x="686" y="134"/>
                      </a:lnTo>
                      <a:lnTo>
                        <a:pt x="686" y="144"/>
                      </a:lnTo>
                      <a:lnTo>
                        <a:pt x="682" y="154"/>
                      </a:lnTo>
                      <a:lnTo>
                        <a:pt x="678" y="154"/>
                      </a:lnTo>
                      <a:lnTo>
                        <a:pt x="674" y="154"/>
                      </a:lnTo>
                      <a:lnTo>
                        <a:pt x="674" y="152"/>
                      </a:lnTo>
                      <a:lnTo>
                        <a:pt x="674" y="150"/>
                      </a:lnTo>
                      <a:lnTo>
                        <a:pt x="676" y="150"/>
                      </a:lnTo>
                      <a:lnTo>
                        <a:pt x="678" y="142"/>
                      </a:lnTo>
                      <a:lnTo>
                        <a:pt x="680" y="138"/>
                      </a:lnTo>
                      <a:lnTo>
                        <a:pt x="678" y="138"/>
                      </a:lnTo>
                      <a:lnTo>
                        <a:pt x="676" y="138"/>
                      </a:lnTo>
                      <a:lnTo>
                        <a:pt x="670" y="142"/>
                      </a:lnTo>
                      <a:lnTo>
                        <a:pt x="664" y="150"/>
                      </a:lnTo>
                      <a:lnTo>
                        <a:pt x="656" y="148"/>
                      </a:lnTo>
                      <a:lnTo>
                        <a:pt x="656" y="146"/>
                      </a:lnTo>
                      <a:lnTo>
                        <a:pt x="656" y="144"/>
                      </a:lnTo>
                      <a:lnTo>
                        <a:pt x="662" y="140"/>
                      </a:lnTo>
                      <a:lnTo>
                        <a:pt x="664" y="130"/>
                      </a:lnTo>
                      <a:lnTo>
                        <a:pt x="664" y="122"/>
                      </a:lnTo>
                      <a:lnTo>
                        <a:pt x="658" y="116"/>
                      </a:lnTo>
                      <a:lnTo>
                        <a:pt x="660" y="112"/>
                      </a:lnTo>
                      <a:lnTo>
                        <a:pt x="656" y="112"/>
                      </a:lnTo>
                      <a:lnTo>
                        <a:pt x="654" y="110"/>
                      </a:lnTo>
                      <a:lnTo>
                        <a:pt x="652" y="108"/>
                      </a:lnTo>
                      <a:lnTo>
                        <a:pt x="652" y="104"/>
                      </a:lnTo>
                      <a:lnTo>
                        <a:pt x="652" y="98"/>
                      </a:lnTo>
                      <a:lnTo>
                        <a:pt x="658" y="96"/>
                      </a:lnTo>
                      <a:lnTo>
                        <a:pt x="662" y="96"/>
                      </a:lnTo>
                      <a:lnTo>
                        <a:pt x="664" y="98"/>
                      </a:lnTo>
                      <a:lnTo>
                        <a:pt x="668" y="106"/>
                      </a:lnTo>
                      <a:lnTo>
                        <a:pt x="670" y="114"/>
                      </a:lnTo>
                      <a:lnTo>
                        <a:pt x="674" y="120"/>
                      </a:lnTo>
                      <a:lnTo>
                        <a:pt x="684" y="126"/>
                      </a:lnTo>
                      <a:lnTo>
                        <a:pt x="696" y="132"/>
                      </a:lnTo>
                      <a:lnTo>
                        <a:pt x="702" y="132"/>
                      </a:lnTo>
                      <a:lnTo>
                        <a:pt x="706" y="132"/>
                      </a:lnTo>
                      <a:lnTo>
                        <a:pt x="710" y="138"/>
                      </a:lnTo>
                      <a:lnTo>
                        <a:pt x="712" y="142"/>
                      </a:lnTo>
                      <a:lnTo>
                        <a:pt x="730" y="160"/>
                      </a:lnTo>
                      <a:lnTo>
                        <a:pt x="754" y="18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56" name="Freeform 18"/>
                <p:cNvSpPr>
                  <a:spLocks/>
                </p:cNvSpPr>
                <p:nvPr/>
              </p:nvSpPr>
              <p:spPr bwMode="auto">
                <a:xfrm>
                  <a:off x="7488236" y="2170159"/>
                  <a:ext cx="22225" cy="41275"/>
                </a:xfrm>
                <a:custGeom>
                  <a:avLst/>
                  <a:gdLst>
                    <a:gd name="T0" fmla="*/ 2147483647 w 14"/>
                    <a:gd name="T1" fmla="*/ 2147483647 h 26"/>
                    <a:gd name="T2" fmla="*/ 2147483647 w 14"/>
                    <a:gd name="T3" fmla="*/ 2147483647 h 26"/>
                    <a:gd name="T4" fmla="*/ 2147483647 w 14"/>
                    <a:gd name="T5" fmla="*/ 2147483647 h 26"/>
                    <a:gd name="T6" fmla="*/ 2147483647 w 14"/>
                    <a:gd name="T7" fmla="*/ 2147483647 h 26"/>
                    <a:gd name="T8" fmla="*/ 2147483647 w 14"/>
                    <a:gd name="T9" fmla="*/ 0 h 26"/>
                    <a:gd name="T10" fmla="*/ 2147483647 w 14"/>
                    <a:gd name="T11" fmla="*/ 0 h 26"/>
                    <a:gd name="T12" fmla="*/ 2147483647 w 14"/>
                    <a:gd name="T13" fmla="*/ 0 h 26"/>
                    <a:gd name="T14" fmla="*/ 2147483647 w 14"/>
                    <a:gd name="T15" fmla="*/ 2147483647 h 26"/>
                    <a:gd name="T16" fmla="*/ 2147483647 w 14"/>
                    <a:gd name="T17" fmla="*/ 2147483647 h 26"/>
                    <a:gd name="T18" fmla="*/ 2147483647 w 14"/>
                    <a:gd name="T19" fmla="*/ 2147483647 h 26"/>
                    <a:gd name="T20" fmla="*/ 2147483647 w 14"/>
                    <a:gd name="T21" fmla="*/ 2147483647 h 26"/>
                    <a:gd name="T22" fmla="*/ 2147483647 w 14"/>
                    <a:gd name="T23" fmla="*/ 0 h 26"/>
                    <a:gd name="T24" fmla="*/ 2147483647 w 14"/>
                    <a:gd name="T25" fmla="*/ 0 h 26"/>
                    <a:gd name="T26" fmla="*/ 2147483647 w 14"/>
                    <a:gd name="T27" fmla="*/ 0 h 26"/>
                    <a:gd name="T28" fmla="*/ 2147483647 w 14"/>
                    <a:gd name="T29" fmla="*/ 0 h 26"/>
                    <a:gd name="T30" fmla="*/ 2147483647 w 14"/>
                    <a:gd name="T31" fmla="*/ 0 h 26"/>
                    <a:gd name="T32" fmla="*/ 2147483647 w 14"/>
                    <a:gd name="T33" fmla="*/ 2147483647 h 26"/>
                    <a:gd name="T34" fmla="*/ 0 w 14"/>
                    <a:gd name="T35" fmla="*/ 2147483647 h 26"/>
                    <a:gd name="T36" fmla="*/ 0 w 14"/>
                    <a:gd name="T37" fmla="*/ 2147483647 h 26"/>
                    <a:gd name="T38" fmla="*/ 2147483647 w 14"/>
                    <a:gd name="T39" fmla="*/ 2147483647 h 26"/>
                    <a:gd name="T40" fmla="*/ 2147483647 w 14"/>
                    <a:gd name="T41" fmla="*/ 2147483647 h 26"/>
                    <a:gd name="T42" fmla="*/ 2147483647 w 14"/>
                    <a:gd name="T43" fmla="*/ 2147483647 h 26"/>
                    <a:gd name="T44" fmla="*/ 2147483647 w 14"/>
                    <a:gd name="T45" fmla="*/ 2147483647 h 2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4"/>
                    <a:gd name="T70" fmla="*/ 0 h 26"/>
                    <a:gd name="T71" fmla="*/ 14 w 14"/>
                    <a:gd name="T72" fmla="*/ 26 h 2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4" h="26">
                      <a:moveTo>
                        <a:pt x="4" y="6"/>
                      </a:moveTo>
                      <a:lnTo>
                        <a:pt x="4" y="6"/>
                      </a:lnTo>
                      <a:lnTo>
                        <a:pt x="12" y="4"/>
                      </a:lnTo>
                      <a:lnTo>
                        <a:pt x="10" y="0"/>
                      </a:lnTo>
                      <a:lnTo>
                        <a:pt x="12" y="0"/>
                      </a:lnTo>
                      <a:lnTo>
                        <a:pt x="14" y="2"/>
                      </a:lnTo>
                      <a:lnTo>
                        <a:pt x="12" y="2"/>
                      </a:lnTo>
                      <a:lnTo>
                        <a:pt x="14" y="2"/>
                      </a:lnTo>
                      <a:lnTo>
                        <a:pt x="14" y="0"/>
                      </a:lnTo>
                      <a:lnTo>
                        <a:pt x="10" y="0"/>
                      </a:lnTo>
                      <a:lnTo>
                        <a:pt x="6" y="0"/>
                      </a:lnTo>
                      <a:lnTo>
                        <a:pt x="4" y="0"/>
                      </a:lnTo>
                      <a:lnTo>
                        <a:pt x="2" y="4"/>
                      </a:lnTo>
                      <a:lnTo>
                        <a:pt x="0" y="10"/>
                      </a:lnTo>
                      <a:lnTo>
                        <a:pt x="0" y="18"/>
                      </a:lnTo>
                      <a:lnTo>
                        <a:pt x="4" y="24"/>
                      </a:lnTo>
                      <a:lnTo>
                        <a:pt x="6" y="24"/>
                      </a:lnTo>
                      <a:lnTo>
                        <a:pt x="8" y="26"/>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57" name="Freeform 19"/>
                <p:cNvSpPr>
                  <a:spLocks/>
                </p:cNvSpPr>
                <p:nvPr/>
              </p:nvSpPr>
              <p:spPr bwMode="auto">
                <a:xfrm>
                  <a:off x="7596186" y="2074909"/>
                  <a:ext cx="6350" cy="6350"/>
                </a:xfrm>
                <a:custGeom>
                  <a:avLst/>
                  <a:gdLst>
                    <a:gd name="T0" fmla="*/ 0 w 4"/>
                    <a:gd name="T1" fmla="*/ 0 h 4"/>
                    <a:gd name="T2" fmla="*/ 0 w 4"/>
                    <a:gd name="T3" fmla="*/ 0 h 4"/>
                    <a:gd name="T4" fmla="*/ 2147483647 w 4"/>
                    <a:gd name="T5" fmla="*/ 2147483647 h 4"/>
                    <a:gd name="T6" fmla="*/ 2147483647 w 4"/>
                    <a:gd name="T7" fmla="*/ 2147483647 h 4"/>
                    <a:gd name="T8" fmla="*/ 2147483647 w 4"/>
                    <a:gd name="T9" fmla="*/ 2147483647 h 4"/>
                    <a:gd name="T10" fmla="*/ 0 w 4"/>
                    <a:gd name="T11" fmla="*/ 0 h 4"/>
                    <a:gd name="T12" fmla="*/ 0 w 4"/>
                    <a:gd name="T13" fmla="*/ 0 h 4"/>
                    <a:gd name="T14" fmla="*/ 0 60000 65536"/>
                    <a:gd name="T15" fmla="*/ 0 60000 65536"/>
                    <a:gd name="T16" fmla="*/ 0 60000 65536"/>
                    <a:gd name="T17" fmla="*/ 0 60000 65536"/>
                    <a:gd name="T18" fmla="*/ 0 60000 65536"/>
                    <a:gd name="T19" fmla="*/ 0 60000 65536"/>
                    <a:gd name="T20" fmla="*/ 0 60000 65536"/>
                    <a:gd name="T21" fmla="*/ 0 w 4"/>
                    <a:gd name="T22" fmla="*/ 0 h 4"/>
                    <a:gd name="T23" fmla="*/ 4 w 4"/>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4">
                      <a:moveTo>
                        <a:pt x="0" y="0"/>
                      </a:moveTo>
                      <a:lnTo>
                        <a:pt x="0" y="0"/>
                      </a:lnTo>
                      <a:lnTo>
                        <a:pt x="2" y="2"/>
                      </a:lnTo>
                      <a:lnTo>
                        <a:pt x="4" y="2"/>
                      </a:lnTo>
                      <a:lnTo>
                        <a:pt x="2" y="4"/>
                      </a:lnTo>
                      <a:lnTo>
                        <a:pt x="0"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58" name="Freeform 20"/>
                <p:cNvSpPr>
                  <a:spLocks/>
                </p:cNvSpPr>
                <p:nvPr/>
              </p:nvSpPr>
              <p:spPr bwMode="auto">
                <a:xfrm>
                  <a:off x="7294561" y="2246359"/>
                  <a:ext cx="6350" cy="3175"/>
                </a:xfrm>
                <a:custGeom>
                  <a:avLst/>
                  <a:gdLst>
                    <a:gd name="T0" fmla="*/ 0 w 4"/>
                    <a:gd name="T1" fmla="*/ 0 h 2"/>
                    <a:gd name="T2" fmla="*/ 0 w 4"/>
                    <a:gd name="T3" fmla="*/ 0 h 2"/>
                    <a:gd name="T4" fmla="*/ 2147483647 w 4"/>
                    <a:gd name="T5" fmla="*/ 0 h 2"/>
                    <a:gd name="T6" fmla="*/ 2147483647 w 4"/>
                    <a:gd name="T7" fmla="*/ 0 h 2"/>
                    <a:gd name="T8" fmla="*/ 2147483647 w 4"/>
                    <a:gd name="T9" fmla="*/ 2147483647 h 2"/>
                    <a:gd name="T10" fmla="*/ 2147483647 w 4"/>
                    <a:gd name="T11" fmla="*/ 2147483647 h 2"/>
                    <a:gd name="T12" fmla="*/ 0 w 4"/>
                    <a:gd name="T13" fmla="*/ 0 h 2"/>
                    <a:gd name="T14" fmla="*/ 0 w 4"/>
                    <a:gd name="T15" fmla="*/ 0 h 2"/>
                    <a:gd name="T16" fmla="*/ 0 w 4"/>
                    <a:gd name="T17" fmla="*/ 0 h 2"/>
                    <a:gd name="T18" fmla="*/ 0 w 4"/>
                    <a:gd name="T19" fmla="*/ 0 h 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
                    <a:gd name="T31" fmla="*/ 0 h 2"/>
                    <a:gd name="T32" fmla="*/ 4 w 4"/>
                    <a:gd name="T33" fmla="*/ 2 h 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 h="2">
                      <a:moveTo>
                        <a:pt x="0" y="0"/>
                      </a:moveTo>
                      <a:lnTo>
                        <a:pt x="0" y="0"/>
                      </a:lnTo>
                      <a:lnTo>
                        <a:pt x="4" y="0"/>
                      </a:lnTo>
                      <a:lnTo>
                        <a:pt x="2" y="2"/>
                      </a:lnTo>
                      <a:lnTo>
                        <a:pt x="0"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59" name="Freeform 21"/>
                <p:cNvSpPr>
                  <a:spLocks/>
                </p:cNvSpPr>
                <p:nvPr/>
              </p:nvSpPr>
              <p:spPr bwMode="auto">
                <a:xfrm>
                  <a:off x="7891461" y="2116184"/>
                  <a:ext cx="9525" cy="6350"/>
                </a:xfrm>
                <a:custGeom>
                  <a:avLst/>
                  <a:gdLst>
                    <a:gd name="T0" fmla="*/ 2147483647 w 6"/>
                    <a:gd name="T1" fmla="*/ 0 h 4"/>
                    <a:gd name="T2" fmla="*/ 2147483647 w 6"/>
                    <a:gd name="T3" fmla="*/ 0 h 4"/>
                    <a:gd name="T4" fmla="*/ 0 w 6"/>
                    <a:gd name="T5" fmla="*/ 2147483647 h 4"/>
                    <a:gd name="T6" fmla="*/ 0 w 6"/>
                    <a:gd name="T7" fmla="*/ 2147483647 h 4"/>
                    <a:gd name="T8" fmla="*/ 2147483647 w 6"/>
                    <a:gd name="T9" fmla="*/ 2147483647 h 4"/>
                    <a:gd name="T10" fmla="*/ 2147483647 w 6"/>
                    <a:gd name="T11" fmla="*/ 2147483647 h 4"/>
                    <a:gd name="T12" fmla="*/ 2147483647 w 6"/>
                    <a:gd name="T13" fmla="*/ 2147483647 h 4"/>
                    <a:gd name="T14" fmla="*/ 2147483647 w 6"/>
                    <a:gd name="T15" fmla="*/ 2147483647 h 4"/>
                    <a:gd name="T16" fmla="*/ 2147483647 w 6"/>
                    <a:gd name="T17" fmla="*/ 2147483647 h 4"/>
                    <a:gd name="T18" fmla="*/ 2147483647 w 6"/>
                    <a:gd name="T19" fmla="*/ 0 h 4"/>
                    <a:gd name="T20" fmla="*/ 2147483647 w 6"/>
                    <a:gd name="T21" fmla="*/ 0 h 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
                    <a:gd name="T34" fmla="*/ 0 h 4"/>
                    <a:gd name="T35" fmla="*/ 6 w 6"/>
                    <a:gd name="T36" fmla="*/ 4 h 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 h="4">
                      <a:moveTo>
                        <a:pt x="2" y="0"/>
                      </a:moveTo>
                      <a:lnTo>
                        <a:pt x="2" y="0"/>
                      </a:lnTo>
                      <a:lnTo>
                        <a:pt x="0" y="2"/>
                      </a:lnTo>
                      <a:lnTo>
                        <a:pt x="2" y="4"/>
                      </a:lnTo>
                      <a:lnTo>
                        <a:pt x="4" y="4"/>
                      </a:lnTo>
                      <a:lnTo>
                        <a:pt x="6" y="2"/>
                      </a:lnTo>
                      <a:lnTo>
                        <a:pt x="4" y="2"/>
                      </a:lnTo>
                      <a:lnTo>
                        <a:pt x="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0" name="Freeform 22"/>
                <p:cNvSpPr>
                  <a:spLocks/>
                </p:cNvSpPr>
                <p:nvPr/>
              </p:nvSpPr>
              <p:spPr bwMode="auto">
                <a:xfrm>
                  <a:off x="7843836" y="2116184"/>
                  <a:ext cx="3175" cy="6350"/>
                </a:xfrm>
                <a:custGeom>
                  <a:avLst/>
                  <a:gdLst>
                    <a:gd name="T0" fmla="*/ 2147483647 w 2"/>
                    <a:gd name="T1" fmla="*/ 0 h 4"/>
                    <a:gd name="T2" fmla="*/ 2147483647 w 2"/>
                    <a:gd name="T3" fmla="*/ 0 h 4"/>
                    <a:gd name="T4" fmla="*/ 0 w 2"/>
                    <a:gd name="T5" fmla="*/ 2147483647 h 4"/>
                    <a:gd name="T6" fmla="*/ 0 w 2"/>
                    <a:gd name="T7" fmla="*/ 2147483647 h 4"/>
                    <a:gd name="T8" fmla="*/ 2147483647 w 2"/>
                    <a:gd name="T9" fmla="*/ 2147483647 h 4"/>
                    <a:gd name="T10" fmla="*/ 2147483647 w 2"/>
                    <a:gd name="T11" fmla="*/ 2147483647 h 4"/>
                    <a:gd name="T12" fmla="*/ 2147483647 w 2"/>
                    <a:gd name="T13" fmla="*/ 2147483647 h 4"/>
                    <a:gd name="T14" fmla="*/ 2147483647 w 2"/>
                    <a:gd name="T15" fmla="*/ 0 h 4"/>
                    <a:gd name="T16" fmla="*/ 2147483647 w 2"/>
                    <a:gd name="T17" fmla="*/ 0 h 4"/>
                    <a:gd name="T18" fmla="*/ 2147483647 w 2"/>
                    <a:gd name="T19" fmla="*/ 0 h 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
                    <a:gd name="T31" fmla="*/ 0 h 4"/>
                    <a:gd name="T32" fmla="*/ 2 w 2"/>
                    <a:gd name="T33" fmla="*/ 4 h 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 h="4">
                      <a:moveTo>
                        <a:pt x="2" y="0"/>
                      </a:moveTo>
                      <a:lnTo>
                        <a:pt x="2" y="0"/>
                      </a:lnTo>
                      <a:lnTo>
                        <a:pt x="0" y="2"/>
                      </a:lnTo>
                      <a:lnTo>
                        <a:pt x="0" y="4"/>
                      </a:lnTo>
                      <a:lnTo>
                        <a:pt x="2" y="4"/>
                      </a:lnTo>
                      <a:lnTo>
                        <a:pt x="2" y="2"/>
                      </a:lnTo>
                      <a:lnTo>
                        <a:pt x="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1" name="Freeform 23"/>
                <p:cNvSpPr>
                  <a:spLocks/>
                </p:cNvSpPr>
                <p:nvPr/>
              </p:nvSpPr>
              <p:spPr bwMode="auto">
                <a:xfrm>
                  <a:off x="8018461" y="2059034"/>
                  <a:ext cx="3175" cy="3175"/>
                </a:xfrm>
                <a:custGeom>
                  <a:avLst/>
                  <a:gdLst>
                    <a:gd name="T0" fmla="*/ 2147483647 w 2"/>
                    <a:gd name="T1" fmla="*/ 0 h 2"/>
                    <a:gd name="T2" fmla="*/ 2147483647 w 2"/>
                    <a:gd name="T3" fmla="*/ 0 h 2"/>
                    <a:gd name="T4" fmla="*/ 0 w 2"/>
                    <a:gd name="T5" fmla="*/ 0 h 2"/>
                    <a:gd name="T6" fmla="*/ 0 w 2"/>
                    <a:gd name="T7" fmla="*/ 0 h 2"/>
                    <a:gd name="T8" fmla="*/ 0 w 2"/>
                    <a:gd name="T9" fmla="*/ 2147483647 h 2"/>
                    <a:gd name="T10" fmla="*/ 0 w 2"/>
                    <a:gd name="T11" fmla="*/ 2147483647 h 2"/>
                    <a:gd name="T12" fmla="*/ 2147483647 w 2"/>
                    <a:gd name="T13" fmla="*/ 2147483647 h 2"/>
                    <a:gd name="T14" fmla="*/ 2147483647 w 2"/>
                    <a:gd name="T15" fmla="*/ 0 h 2"/>
                    <a:gd name="T16" fmla="*/ 2147483647 w 2"/>
                    <a:gd name="T17" fmla="*/ 0 h 2"/>
                    <a:gd name="T18" fmla="*/ 2147483647 w 2"/>
                    <a:gd name="T19" fmla="*/ 0 h 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
                    <a:gd name="T31" fmla="*/ 0 h 2"/>
                    <a:gd name="T32" fmla="*/ 2 w 2"/>
                    <a:gd name="T33" fmla="*/ 2 h 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 h="2">
                      <a:moveTo>
                        <a:pt x="2" y="0"/>
                      </a:moveTo>
                      <a:lnTo>
                        <a:pt x="2" y="0"/>
                      </a:lnTo>
                      <a:lnTo>
                        <a:pt x="0" y="0"/>
                      </a:lnTo>
                      <a:lnTo>
                        <a:pt x="0" y="2"/>
                      </a:lnTo>
                      <a:lnTo>
                        <a:pt x="2" y="2"/>
                      </a:lnTo>
                      <a:lnTo>
                        <a:pt x="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2" name="Freeform 24"/>
                <p:cNvSpPr>
                  <a:spLocks/>
                </p:cNvSpPr>
                <p:nvPr/>
              </p:nvSpPr>
              <p:spPr bwMode="auto">
                <a:xfrm>
                  <a:off x="8072436" y="2322559"/>
                  <a:ext cx="3175" cy="9525"/>
                </a:xfrm>
                <a:custGeom>
                  <a:avLst/>
                  <a:gdLst>
                    <a:gd name="T0" fmla="*/ 2147483647 w 2"/>
                    <a:gd name="T1" fmla="*/ 0 h 6"/>
                    <a:gd name="T2" fmla="*/ 2147483647 w 2"/>
                    <a:gd name="T3" fmla="*/ 0 h 6"/>
                    <a:gd name="T4" fmla="*/ 0 w 2"/>
                    <a:gd name="T5" fmla="*/ 0 h 6"/>
                    <a:gd name="T6" fmla="*/ 0 w 2"/>
                    <a:gd name="T7" fmla="*/ 2147483647 h 6"/>
                    <a:gd name="T8" fmla="*/ 0 w 2"/>
                    <a:gd name="T9" fmla="*/ 2147483647 h 6"/>
                    <a:gd name="T10" fmla="*/ 0 w 2"/>
                    <a:gd name="T11" fmla="*/ 2147483647 h 6"/>
                    <a:gd name="T12" fmla="*/ 2147483647 w 2"/>
                    <a:gd name="T13" fmla="*/ 2147483647 h 6"/>
                    <a:gd name="T14" fmla="*/ 2147483647 w 2"/>
                    <a:gd name="T15" fmla="*/ 2147483647 h 6"/>
                    <a:gd name="T16" fmla="*/ 2147483647 w 2"/>
                    <a:gd name="T17" fmla="*/ 0 h 6"/>
                    <a:gd name="T18" fmla="*/ 2147483647 w 2"/>
                    <a:gd name="T19" fmla="*/ 0 h 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
                    <a:gd name="T31" fmla="*/ 0 h 6"/>
                    <a:gd name="T32" fmla="*/ 2 w 2"/>
                    <a:gd name="T33" fmla="*/ 6 h 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 h="6">
                      <a:moveTo>
                        <a:pt x="2" y="0"/>
                      </a:moveTo>
                      <a:lnTo>
                        <a:pt x="2" y="0"/>
                      </a:lnTo>
                      <a:lnTo>
                        <a:pt x="0" y="0"/>
                      </a:lnTo>
                      <a:lnTo>
                        <a:pt x="0" y="2"/>
                      </a:lnTo>
                      <a:lnTo>
                        <a:pt x="0" y="6"/>
                      </a:lnTo>
                      <a:lnTo>
                        <a:pt x="2" y="4"/>
                      </a:lnTo>
                      <a:lnTo>
                        <a:pt x="2" y="2"/>
                      </a:lnTo>
                      <a:lnTo>
                        <a:pt x="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3" name="Freeform 25"/>
                <p:cNvSpPr>
                  <a:spLocks/>
                </p:cNvSpPr>
                <p:nvPr/>
              </p:nvSpPr>
              <p:spPr bwMode="auto">
                <a:xfrm>
                  <a:off x="8164511" y="2274934"/>
                  <a:ext cx="9525" cy="15875"/>
                </a:xfrm>
                <a:custGeom>
                  <a:avLst/>
                  <a:gdLst>
                    <a:gd name="T0" fmla="*/ 2147483647 w 6"/>
                    <a:gd name="T1" fmla="*/ 0 h 10"/>
                    <a:gd name="T2" fmla="*/ 2147483647 w 6"/>
                    <a:gd name="T3" fmla="*/ 0 h 10"/>
                    <a:gd name="T4" fmla="*/ 2147483647 w 6"/>
                    <a:gd name="T5" fmla="*/ 2147483647 h 10"/>
                    <a:gd name="T6" fmla="*/ 0 w 6"/>
                    <a:gd name="T7" fmla="*/ 2147483647 h 10"/>
                    <a:gd name="T8" fmla="*/ 0 w 6"/>
                    <a:gd name="T9" fmla="*/ 2147483647 h 10"/>
                    <a:gd name="T10" fmla="*/ 0 w 6"/>
                    <a:gd name="T11" fmla="*/ 2147483647 h 10"/>
                    <a:gd name="T12" fmla="*/ 0 w 6"/>
                    <a:gd name="T13" fmla="*/ 2147483647 h 10"/>
                    <a:gd name="T14" fmla="*/ 0 w 6"/>
                    <a:gd name="T15" fmla="*/ 2147483647 h 10"/>
                    <a:gd name="T16" fmla="*/ 0 w 6"/>
                    <a:gd name="T17" fmla="*/ 2147483647 h 10"/>
                    <a:gd name="T18" fmla="*/ 2147483647 w 6"/>
                    <a:gd name="T19" fmla="*/ 2147483647 h 10"/>
                    <a:gd name="T20" fmla="*/ 2147483647 w 6"/>
                    <a:gd name="T21" fmla="*/ 2147483647 h 10"/>
                    <a:gd name="T22" fmla="*/ 2147483647 w 6"/>
                    <a:gd name="T23" fmla="*/ 2147483647 h 10"/>
                    <a:gd name="T24" fmla="*/ 2147483647 w 6"/>
                    <a:gd name="T25" fmla="*/ 2147483647 h 10"/>
                    <a:gd name="T26" fmla="*/ 2147483647 w 6"/>
                    <a:gd name="T27" fmla="*/ 2147483647 h 10"/>
                    <a:gd name="T28" fmla="*/ 2147483647 w 6"/>
                    <a:gd name="T29" fmla="*/ 2147483647 h 10"/>
                    <a:gd name="T30" fmla="*/ 2147483647 w 6"/>
                    <a:gd name="T31" fmla="*/ 0 h 10"/>
                    <a:gd name="T32" fmla="*/ 2147483647 w 6"/>
                    <a:gd name="T33" fmla="*/ 0 h 1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6"/>
                    <a:gd name="T52" fmla="*/ 0 h 10"/>
                    <a:gd name="T53" fmla="*/ 6 w 6"/>
                    <a:gd name="T54" fmla="*/ 10 h 1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6" h="10">
                      <a:moveTo>
                        <a:pt x="2" y="0"/>
                      </a:moveTo>
                      <a:lnTo>
                        <a:pt x="2" y="0"/>
                      </a:lnTo>
                      <a:lnTo>
                        <a:pt x="2" y="2"/>
                      </a:lnTo>
                      <a:lnTo>
                        <a:pt x="0" y="4"/>
                      </a:lnTo>
                      <a:lnTo>
                        <a:pt x="0" y="8"/>
                      </a:lnTo>
                      <a:lnTo>
                        <a:pt x="4" y="8"/>
                      </a:lnTo>
                      <a:lnTo>
                        <a:pt x="6" y="10"/>
                      </a:lnTo>
                      <a:lnTo>
                        <a:pt x="4" y="6"/>
                      </a:lnTo>
                      <a:lnTo>
                        <a:pt x="2" y="6"/>
                      </a:lnTo>
                      <a:lnTo>
                        <a:pt x="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4" name="Freeform 26"/>
                <p:cNvSpPr>
                  <a:spLocks/>
                </p:cNvSpPr>
                <p:nvPr/>
              </p:nvSpPr>
              <p:spPr bwMode="auto">
                <a:xfrm>
                  <a:off x="8151811" y="2259059"/>
                  <a:ext cx="6350" cy="15875"/>
                </a:xfrm>
                <a:custGeom>
                  <a:avLst/>
                  <a:gdLst>
                    <a:gd name="T0" fmla="*/ 2147483647 w 4"/>
                    <a:gd name="T1" fmla="*/ 0 h 10"/>
                    <a:gd name="T2" fmla="*/ 2147483647 w 4"/>
                    <a:gd name="T3" fmla="*/ 0 h 10"/>
                    <a:gd name="T4" fmla="*/ 2147483647 w 4"/>
                    <a:gd name="T5" fmla="*/ 2147483647 h 10"/>
                    <a:gd name="T6" fmla="*/ 0 w 4"/>
                    <a:gd name="T7" fmla="*/ 2147483647 h 10"/>
                    <a:gd name="T8" fmla="*/ 0 w 4"/>
                    <a:gd name="T9" fmla="*/ 2147483647 h 10"/>
                    <a:gd name="T10" fmla="*/ 2147483647 w 4"/>
                    <a:gd name="T11" fmla="*/ 2147483647 h 10"/>
                    <a:gd name="T12" fmla="*/ 2147483647 w 4"/>
                    <a:gd name="T13" fmla="*/ 0 h 10"/>
                    <a:gd name="T14" fmla="*/ 2147483647 w 4"/>
                    <a:gd name="T15" fmla="*/ 0 h 10"/>
                    <a:gd name="T16" fmla="*/ 0 60000 65536"/>
                    <a:gd name="T17" fmla="*/ 0 60000 65536"/>
                    <a:gd name="T18" fmla="*/ 0 60000 65536"/>
                    <a:gd name="T19" fmla="*/ 0 60000 65536"/>
                    <a:gd name="T20" fmla="*/ 0 60000 65536"/>
                    <a:gd name="T21" fmla="*/ 0 60000 65536"/>
                    <a:gd name="T22" fmla="*/ 0 60000 65536"/>
                    <a:gd name="T23" fmla="*/ 0 60000 65536"/>
                    <a:gd name="T24" fmla="*/ 0 w 4"/>
                    <a:gd name="T25" fmla="*/ 0 h 10"/>
                    <a:gd name="T26" fmla="*/ 4 w 4"/>
                    <a:gd name="T27" fmla="*/ 10 h 1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 h="10">
                      <a:moveTo>
                        <a:pt x="4" y="0"/>
                      </a:moveTo>
                      <a:lnTo>
                        <a:pt x="4" y="0"/>
                      </a:lnTo>
                      <a:lnTo>
                        <a:pt x="2" y="2"/>
                      </a:lnTo>
                      <a:lnTo>
                        <a:pt x="0" y="2"/>
                      </a:lnTo>
                      <a:lnTo>
                        <a:pt x="2" y="10"/>
                      </a:lnTo>
                      <a:lnTo>
                        <a:pt x="4"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5" name="Freeform 27"/>
                <p:cNvSpPr>
                  <a:spLocks/>
                </p:cNvSpPr>
                <p:nvPr/>
              </p:nvSpPr>
              <p:spPr bwMode="auto">
                <a:xfrm>
                  <a:off x="7843836" y="2093959"/>
                  <a:ext cx="15875" cy="9525"/>
                </a:xfrm>
                <a:custGeom>
                  <a:avLst/>
                  <a:gdLst>
                    <a:gd name="T0" fmla="*/ 2147483647 w 10"/>
                    <a:gd name="T1" fmla="*/ 0 h 6"/>
                    <a:gd name="T2" fmla="*/ 2147483647 w 10"/>
                    <a:gd name="T3" fmla="*/ 0 h 6"/>
                    <a:gd name="T4" fmla="*/ 2147483647 w 10"/>
                    <a:gd name="T5" fmla="*/ 2147483647 h 6"/>
                    <a:gd name="T6" fmla="*/ 2147483647 w 10"/>
                    <a:gd name="T7" fmla="*/ 2147483647 h 6"/>
                    <a:gd name="T8" fmla="*/ 2147483647 w 10"/>
                    <a:gd name="T9" fmla="*/ 2147483647 h 6"/>
                    <a:gd name="T10" fmla="*/ 0 w 10"/>
                    <a:gd name="T11" fmla="*/ 2147483647 h 6"/>
                    <a:gd name="T12" fmla="*/ 0 w 10"/>
                    <a:gd name="T13" fmla="*/ 2147483647 h 6"/>
                    <a:gd name="T14" fmla="*/ 0 w 10"/>
                    <a:gd name="T15" fmla="*/ 2147483647 h 6"/>
                    <a:gd name="T16" fmla="*/ 2147483647 w 10"/>
                    <a:gd name="T17" fmla="*/ 0 h 6"/>
                    <a:gd name="T18" fmla="*/ 2147483647 w 10"/>
                    <a:gd name="T19" fmla="*/ 0 h 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
                    <a:gd name="T31" fmla="*/ 0 h 6"/>
                    <a:gd name="T32" fmla="*/ 10 w 10"/>
                    <a:gd name="T33" fmla="*/ 6 h 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 h="6">
                      <a:moveTo>
                        <a:pt x="2" y="0"/>
                      </a:moveTo>
                      <a:lnTo>
                        <a:pt x="2" y="0"/>
                      </a:lnTo>
                      <a:lnTo>
                        <a:pt x="8" y="2"/>
                      </a:lnTo>
                      <a:lnTo>
                        <a:pt x="10" y="6"/>
                      </a:lnTo>
                      <a:lnTo>
                        <a:pt x="0" y="6"/>
                      </a:lnTo>
                      <a:lnTo>
                        <a:pt x="0" y="4"/>
                      </a:lnTo>
                      <a:lnTo>
                        <a:pt x="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6" name="Freeform 28"/>
                <p:cNvSpPr>
                  <a:spLocks/>
                </p:cNvSpPr>
                <p:nvPr/>
              </p:nvSpPr>
              <p:spPr bwMode="auto">
                <a:xfrm>
                  <a:off x="7961311" y="2074909"/>
                  <a:ext cx="9525" cy="12700"/>
                </a:xfrm>
                <a:custGeom>
                  <a:avLst/>
                  <a:gdLst>
                    <a:gd name="T0" fmla="*/ 2147483647 w 6"/>
                    <a:gd name="T1" fmla="*/ 0 h 8"/>
                    <a:gd name="T2" fmla="*/ 2147483647 w 6"/>
                    <a:gd name="T3" fmla="*/ 0 h 8"/>
                    <a:gd name="T4" fmla="*/ 2147483647 w 6"/>
                    <a:gd name="T5" fmla="*/ 0 h 8"/>
                    <a:gd name="T6" fmla="*/ 2147483647 w 6"/>
                    <a:gd name="T7" fmla="*/ 2147483647 h 8"/>
                    <a:gd name="T8" fmla="*/ 2147483647 w 6"/>
                    <a:gd name="T9" fmla="*/ 2147483647 h 8"/>
                    <a:gd name="T10" fmla="*/ 2147483647 w 6"/>
                    <a:gd name="T11" fmla="*/ 2147483647 h 8"/>
                    <a:gd name="T12" fmla="*/ 0 w 6"/>
                    <a:gd name="T13" fmla="*/ 2147483647 h 8"/>
                    <a:gd name="T14" fmla="*/ 0 w 6"/>
                    <a:gd name="T15" fmla="*/ 2147483647 h 8"/>
                    <a:gd name="T16" fmla="*/ 2147483647 w 6"/>
                    <a:gd name="T17" fmla="*/ 0 h 8"/>
                    <a:gd name="T18" fmla="*/ 2147483647 w 6"/>
                    <a:gd name="T19" fmla="*/ 0 h 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
                    <a:gd name="T31" fmla="*/ 0 h 8"/>
                    <a:gd name="T32" fmla="*/ 6 w 6"/>
                    <a:gd name="T33" fmla="*/ 8 h 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 h="8">
                      <a:moveTo>
                        <a:pt x="2" y="0"/>
                      </a:moveTo>
                      <a:lnTo>
                        <a:pt x="2" y="0"/>
                      </a:lnTo>
                      <a:lnTo>
                        <a:pt x="6" y="0"/>
                      </a:lnTo>
                      <a:lnTo>
                        <a:pt x="6" y="2"/>
                      </a:lnTo>
                      <a:lnTo>
                        <a:pt x="2" y="8"/>
                      </a:lnTo>
                      <a:lnTo>
                        <a:pt x="0" y="8"/>
                      </a:lnTo>
                      <a:lnTo>
                        <a:pt x="0" y="6"/>
                      </a:lnTo>
                      <a:lnTo>
                        <a:pt x="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7" name="Freeform 29"/>
                <p:cNvSpPr>
                  <a:spLocks/>
                </p:cNvSpPr>
                <p:nvPr/>
              </p:nvSpPr>
              <p:spPr bwMode="auto">
                <a:xfrm>
                  <a:off x="7685086" y="2055859"/>
                  <a:ext cx="3175" cy="3175"/>
                </a:xfrm>
                <a:custGeom>
                  <a:avLst/>
                  <a:gdLst>
                    <a:gd name="T0" fmla="*/ 2147483647 w 2"/>
                    <a:gd name="T1" fmla="*/ 0 h 2"/>
                    <a:gd name="T2" fmla="*/ 2147483647 w 2"/>
                    <a:gd name="T3" fmla="*/ 0 h 2"/>
                    <a:gd name="T4" fmla="*/ 0 w 2"/>
                    <a:gd name="T5" fmla="*/ 0 h 2"/>
                    <a:gd name="T6" fmla="*/ 0 w 2"/>
                    <a:gd name="T7" fmla="*/ 0 h 2"/>
                    <a:gd name="T8" fmla="*/ 0 w 2"/>
                    <a:gd name="T9" fmla="*/ 2147483647 h 2"/>
                    <a:gd name="T10" fmla="*/ 0 w 2"/>
                    <a:gd name="T11" fmla="*/ 2147483647 h 2"/>
                    <a:gd name="T12" fmla="*/ 2147483647 w 2"/>
                    <a:gd name="T13" fmla="*/ 0 h 2"/>
                    <a:gd name="T14" fmla="*/ 2147483647 w 2"/>
                    <a:gd name="T15" fmla="*/ 0 h 2"/>
                    <a:gd name="T16" fmla="*/ 2147483647 w 2"/>
                    <a:gd name="T17" fmla="*/ 0 h 2"/>
                    <a:gd name="T18" fmla="*/ 2147483647 w 2"/>
                    <a:gd name="T19" fmla="*/ 0 h 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
                    <a:gd name="T31" fmla="*/ 0 h 2"/>
                    <a:gd name="T32" fmla="*/ 2 w 2"/>
                    <a:gd name="T33" fmla="*/ 2 h 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 h="2">
                      <a:moveTo>
                        <a:pt x="2" y="0"/>
                      </a:moveTo>
                      <a:lnTo>
                        <a:pt x="2" y="0"/>
                      </a:lnTo>
                      <a:lnTo>
                        <a:pt x="0" y="0"/>
                      </a:lnTo>
                      <a:lnTo>
                        <a:pt x="0" y="2"/>
                      </a:lnTo>
                      <a:lnTo>
                        <a:pt x="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8" name="Freeform 30"/>
                <p:cNvSpPr>
                  <a:spLocks/>
                </p:cNvSpPr>
                <p:nvPr/>
              </p:nvSpPr>
              <p:spPr bwMode="auto">
                <a:xfrm>
                  <a:off x="7859711" y="2039984"/>
                  <a:ext cx="6350" cy="3175"/>
                </a:xfrm>
                <a:custGeom>
                  <a:avLst/>
                  <a:gdLst>
                    <a:gd name="T0" fmla="*/ 0 w 4"/>
                    <a:gd name="T1" fmla="*/ 0 h 2"/>
                    <a:gd name="T2" fmla="*/ 0 w 4"/>
                    <a:gd name="T3" fmla="*/ 0 h 2"/>
                    <a:gd name="T4" fmla="*/ 2147483647 w 4"/>
                    <a:gd name="T5" fmla="*/ 0 h 2"/>
                    <a:gd name="T6" fmla="*/ 2147483647 w 4"/>
                    <a:gd name="T7" fmla="*/ 0 h 2"/>
                    <a:gd name="T8" fmla="*/ 2147483647 w 4"/>
                    <a:gd name="T9" fmla="*/ 2147483647 h 2"/>
                    <a:gd name="T10" fmla="*/ 0 w 4"/>
                    <a:gd name="T11" fmla="*/ 2147483647 h 2"/>
                    <a:gd name="T12" fmla="*/ 0 w 4"/>
                    <a:gd name="T13" fmla="*/ 0 h 2"/>
                    <a:gd name="T14" fmla="*/ 0 w 4"/>
                    <a:gd name="T15" fmla="*/ 0 h 2"/>
                    <a:gd name="T16" fmla="*/ 0 60000 65536"/>
                    <a:gd name="T17" fmla="*/ 0 60000 65536"/>
                    <a:gd name="T18" fmla="*/ 0 60000 65536"/>
                    <a:gd name="T19" fmla="*/ 0 60000 65536"/>
                    <a:gd name="T20" fmla="*/ 0 60000 65536"/>
                    <a:gd name="T21" fmla="*/ 0 60000 65536"/>
                    <a:gd name="T22" fmla="*/ 0 60000 65536"/>
                    <a:gd name="T23" fmla="*/ 0 60000 65536"/>
                    <a:gd name="T24" fmla="*/ 0 w 4"/>
                    <a:gd name="T25" fmla="*/ 0 h 2"/>
                    <a:gd name="T26" fmla="*/ 4 w 4"/>
                    <a:gd name="T27" fmla="*/ 2 h 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 h="2">
                      <a:moveTo>
                        <a:pt x="0" y="0"/>
                      </a:moveTo>
                      <a:lnTo>
                        <a:pt x="0" y="0"/>
                      </a:lnTo>
                      <a:lnTo>
                        <a:pt x="2" y="0"/>
                      </a:lnTo>
                      <a:lnTo>
                        <a:pt x="4" y="2"/>
                      </a:lnTo>
                      <a:lnTo>
                        <a:pt x="0" y="2"/>
                      </a:lnTo>
                      <a:lnTo>
                        <a:pt x="0"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69" name="Freeform 31"/>
                <p:cNvSpPr>
                  <a:spLocks/>
                </p:cNvSpPr>
                <p:nvPr/>
              </p:nvSpPr>
              <p:spPr bwMode="auto">
                <a:xfrm>
                  <a:off x="7735886" y="2039984"/>
                  <a:ext cx="3175" cy="3175"/>
                </a:xfrm>
                <a:custGeom>
                  <a:avLst/>
                  <a:gdLst>
                    <a:gd name="T0" fmla="*/ 0 w 2"/>
                    <a:gd name="T1" fmla="*/ 0 h 2"/>
                    <a:gd name="T2" fmla="*/ 0 w 2"/>
                    <a:gd name="T3" fmla="*/ 0 h 2"/>
                    <a:gd name="T4" fmla="*/ 2147483647 w 2"/>
                    <a:gd name="T5" fmla="*/ 0 h 2"/>
                    <a:gd name="T6" fmla="*/ 2147483647 w 2"/>
                    <a:gd name="T7" fmla="*/ 2147483647 h 2"/>
                    <a:gd name="T8" fmla="*/ 0 w 2"/>
                    <a:gd name="T9" fmla="*/ 0 h 2"/>
                    <a:gd name="T10" fmla="*/ 0 w 2"/>
                    <a:gd name="T11" fmla="*/ 0 h 2"/>
                    <a:gd name="T12" fmla="*/ 0 60000 65536"/>
                    <a:gd name="T13" fmla="*/ 0 60000 65536"/>
                    <a:gd name="T14" fmla="*/ 0 60000 65536"/>
                    <a:gd name="T15" fmla="*/ 0 60000 65536"/>
                    <a:gd name="T16" fmla="*/ 0 60000 65536"/>
                    <a:gd name="T17" fmla="*/ 0 60000 65536"/>
                    <a:gd name="T18" fmla="*/ 0 w 2"/>
                    <a:gd name="T19" fmla="*/ 0 h 2"/>
                    <a:gd name="T20" fmla="*/ 2 w 2"/>
                    <a:gd name="T21" fmla="*/ 2 h 2"/>
                  </a:gdLst>
                  <a:ahLst/>
                  <a:cxnLst>
                    <a:cxn ang="T12">
                      <a:pos x="T0" y="T1"/>
                    </a:cxn>
                    <a:cxn ang="T13">
                      <a:pos x="T2" y="T3"/>
                    </a:cxn>
                    <a:cxn ang="T14">
                      <a:pos x="T4" y="T5"/>
                    </a:cxn>
                    <a:cxn ang="T15">
                      <a:pos x="T6" y="T7"/>
                    </a:cxn>
                    <a:cxn ang="T16">
                      <a:pos x="T8" y="T9"/>
                    </a:cxn>
                    <a:cxn ang="T17">
                      <a:pos x="T10" y="T11"/>
                    </a:cxn>
                  </a:cxnLst>
                  <a:rect l="T18" t="T19" r="T20" b="T21"/>
                  <a:pathLst>
                    <a:path w="2" h="2">
                      <a:moveTo>
                        <a:pt x="0" y="0"/>
                      </a:moveTo>
                      <a:lnTo>
                        <a:pt x="0" y="0"/>
                      </a:lnTo>
                      <a:lnTo>
                        <a:pt x="2" y="0"/>
                      </a:lnTo>
                      <a:lnTo>
                        <a:pt x="2" y="2"/>
                      </a:lnTo>
                      <a:lnTo>
                        <a:pt x="0"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0" name="Freeform 32"/>
                <p:cNvSpPr>
                  <a:spLocks/>
                </p:cNvSpPr>
                <p:nvPr/>
              </p:nvSpPr>
              <p:spPr bwMode="auto">
                <a:xfrm>
                  <a:off x="7831136" y="2024109"/>
                  <a:ext cx="3175" cy="3175"/>
                </a:xfrm>
                <a:custGeom>
                  <a:avLst/>
                  <a:gdLst>
                    <a:gd name="T0" fmla="*/ 0 w 2"/>
                    <a:gd name="T1" fmla="*/ 0 h 2"/>
                    <a:gd name="T2" fmla="*/ 0 w 2"/>
                    <a:gd name="T3" fmla="*/ 0 h 2"/>
                    <a:gd name="T4" fmla="*/ 2147483647 w 2"/>
                    <a:gd name="T5" fmla="*/ 2147483647 h 2"/>
                    <a:gd name="T6" fmla="*/ 2147483647 w 2"/>
                    <a:gd name="T7" fmla="*/ 2147483647 h 2"/>
                    <a:gd name="T8" fmla="*/ 0 w 2"/>
                    <a:gd name="T9" fmla="*/ 2147483647 h 2"/>
                    <a:gd name="T10" fmla="*/ 0 w 2"/>
                    <a:gd name="T11" fmla="*/ 0 h 2"/>
                    <a:gd name="T12" fmla="*/ 0 w 2"/>
                    <a:gd name="T13" fmla="*/ 0 h 2"/>
                    <a:gd name="T14" fmla="*/ 0 60000 65536"/>
                    <a:gd name="T15" fmla="*/ 0 60000 65536"/>
                    <a:gd name="T16" fmla="*/ 0 60000 65536"/>
                    <a:gd name="T17" fmla="*/ 0 60000 65536"/>
                    <a:gd name="T18" fmla="*/ 0 60000 65536"/>
                    <a:gd name="T19" fmla="*/ 0 60000 65536"/>
                    <a:gd name="T20" fmla="*/ 0 60000 65536"/>
                    <a:gd name="T21" fmla="*/ 0 w 2"/>
                    <a:gd name="T22" fmla="*/ 0 h 2"/>
                    <a:gd name="T23" fmla="*/ 2 w 2"/>
                    <a:gd name="T24" fmla="*/ 2 h 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 h="2">
                      <a:moveTo>
                        <a:pt x="0" y="0"/>
                      </a:moveTo>
                      <a:lnTo>
                        <a:pt x="0" y="0"/>
                      </a:lnTo>
                      <a:lnTo>
                        <a:pt x="2" y="2"/>
                      </a:lnTo>
                      <a:lnTo>
                        <a:pt x="0" y="2"/>
                      </a:lnTo>
                      <a:lnTo>
                        <a:pt x="0"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1" name="Freeform 33"/>
                <p:cNvSpPr>
                  <a:spLocks/>
                </p:cNvSpPr>
                <p:nvPr/>
              </p:nvSpPr>
              <p:spPr bwMode="auto">
                <a:xfrm>
                  <a:off x="7948611" y="1995534"/>
                  <a:ext cx="19050" cy="31750"/>
                </a:xfrm>
                <a:custGeom>
                  <a:avLst/>
                  <a:gdLst>
                    <a:gd name="T0" fmla="*/ 2147483647 w 12"/>
                    <a:gd name="T1" fmla="*/ 0 h 20"/>
                    <a:gd name="T2" fmla="*/ 2147483647 w 12"/>
                    <a:gd name="T3" fmla="*/ 0 h 20"/>
                    <a:gd name="T4" fmla="*/ 0 w 12"/>
                    <a:gd name="T5" fmla="*/ 2147483647 h 20"/>
                    <a:gd name="T6" fmla="*/ 0 w 12"/>
                    <a:gd name="T7" fmla="*/ 2147483647 h 20"/>
                    <a:gd name="T8" fmla="*/ 0 w 12"/>
                    <a:gd name="T9" fmla="*/ 2147483647 h 20"/>
                    <a:gd name="T10" fmla="*/ 0 w 12"/>
                    <a:gd name="T11" fmla="*/ 2147483647 h 20"/>
                    <a:gd name="T12" fmla="*/ 2147483647 w 12"/>
                    <a:gd name="T13" fmla="*/ 2147483647 h 20"/>
                    <a:gd name="T14" fmla="*/ 2147483647 w 12"/>
                    <a:gd name="T15" fmla="*/ 2147483647 h 20"/>
                    <a:gd name="T16" fmla="*/ 2147483647 w 12"/>
                    <a:gd name="T17" fmla="*/ 2147483647 h 20"/>
                    <a:gd name="T18" fmla="*/ 2147483647 w 12"/>
                    <a:gd name="T19" fmla="*/ 2147483647 h 20"/>
                    <a:gd name="T20" fmla="*/ 2147483647 w 12"/>
                    <a:gd name="T21" fmla="*/ 2147483647 h 20"/>
                    <a:gd name="T22" fmla="*/ 2147483647 w 12"/>
                    <a:gd name="T23" fmla="*/ 2147483647 h 20"/>
                    <a:gd name="T24" fmla="*/ 0 w 12"/>
                    <a:gd name="T25" fmla="*/ 2147483647 h 20"/>
                    <a:gd name="T26" fmla="*/ 0 w 12"/>
                    <a:gd name="T27" fmla="*/ 2147483647 h 20"/>
                    <a:gd name="T28" fmla="*/ 0 w 12"/>
                    <a:gd name="T29" fmla="*/ 2147483647 h 20"/>
                    <a:gd name="T30" fmla="*/ 2147483647 w 12"/>
                    <a:gd name="T31" fmla="*/ 2147483647 h 20"/>
                    <a:gd name="T32" fmla="*/ 2147483647 w 12"/>
                    <a:gd name="T33" fmla="*/ 2147483647 h 20"/>
                    <a:gd name="T34" fmla="*/ 2147483647 w 12"/>
                    <a:gd name="T35" fmla="*/ 2147483647 h 20"/>
                    <a:gd name="T36" fmla="*/ 2147483647 w 12"/>
                    <a:gd name="T37" fmla="*/ 2147483647 h 20"/>
                    <a:gd name="T38" fmla="*/ 2147483647 w 12"/>
                    <a:gd name="T39" fmla="*/ 2147483647 h 20"/>
                    <a:gd name="T40" fmla="*/ 2147483647 w 12"/>
                    <a:gd name="T41" fmla="*/ 2147483647 h 20"/>
                    <a:gd name="T42" fmla="*/ 2147483647 w 12"/>
                    <a:gd name="T43" fmla="*/ 2147483647 h 20"/>
                    <a:gd name="T44" fmla="*/ 2147483647 w 12"/>
                    <a:gd name="T45" fmla="*/ 2147483647 h 20"/>
                    <a:gd name="T46" fmla="*/ 2147483647 w 12"/>
                    <a:gd name="T47" fmla="*/ 2147483647 h 20"/>
                    <a:gd name="T48" fmla="*/ 2147483647 w 12"/>
                    <a:gd name="T49" fmla="*/ 2147483647 h 20"/>
                    <a:gd name="T50" fmla="*/ 2147483647 w 12"/>
                    <a:gd name="T51" fmla="*/ 2147483647 h 20"/>
                    <a:gd name="T52" fmla="*/ 2147483647 w 12"/>
                    <a:gd name="T53" fmla="*/ 2147483647 h 20"/>
                    <a:gd name="T54" fmla="*/ 2147483647 w 12"/>
                    <a:gd name="T55" fmla="*/ 2147483647 h 20"/>
                    <a:gd name="T56" fmla="*/ 2147483647 w 12"/>
                    <a:gd name="T57" fmla="*/ 2147483647 h 20"/>
                    <a:gd name="T58" fmla="*/ 2147483647 w 12"/>
                    <a:gd name="T59" fmla="*/ 2147483647 h 20"/>
                    <a:gd name="T60" fmla="*/ 2147483647 w 12"/>
                    <a:gd name="T61" fmla="*/ 2147483647 h 20"/>
                    <a:gd name="T62" fmla="*/ 2147483647 w 12"/>
                    <a:gd name="T63" fmla="*/ 0 h 20"/>
                    <a:gd name="T64" fmla="*/ 2147483647 w 12"/>
                    <a:gd name="T65" fmla="*/ 0 h 2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2"/>
                    <a:gd name="T100" fmla="*/ 0 h 20"/>
                    <a:gd name="T101" fmla="*/ 12 w 12"/>
                    <a:gd name="T102" fmla="*/ 20 h 20"/>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2" h="20">
                      <a:moveTo>
                        <a:pt x="6" y="0"/>
                      </a:moveTo>
                      <a:lnTo>
                        <a:pt x="6" y="0"/>
                      </a:lnTo>
                      <a:lnTo>
                        <a:pt x="0" y="2"/>
                      </a:lnTo>
                      <a:lnTo>
                        <a:pt x="0" y="8"/>
                      </a:lnTo>
                      <a:lnTo>
                        <a:pt x="4" y="8"/>
                      </a:lnTo>
                      <a:lnTo>
                        <a:pt x="4" y="10"/>
                      </a:lnTo>
                      <a:lnTo>
                        <a:pt x="6" y="12"/>
                      </a:lnTo>
                      <a:lnTo>
                        <a:pt x="0" y="12"/>
                      </a:lnTo>
                      <a:lnTo>
                        <a:pt x="0" y="20"/>
                      </a:lnTo>
                      <a:lnTo>
                        <a:pt x="12" y="20"/>
                      </a:lnTo>
                      <a:lnTo>
                        <a:pt x="10" y="18"/>
                      </a:lnTo>
                      <a:lnTo>
                        <a:pt x="10" y="16"/>
                      </a:lnTo>
                      <a:lnTo>
                        <a:pt x="8" y="16"/>
                      </a:lnTo>
                      <a:lnTo>
                        <a:pt x="8" y="14"/>
                      </a:lnTo>
                      <a:lnTo>
                        <a:pt x="10" y="12"/>
                      </a:lnTo>
                      <a:lnTo>
                        <a:pt x="8" y="10"/>
                      </a:lnTo>
                      <a:lnTo>
                        <a:pt x="8" y="8"/>
                      </a:lnTo>
                      <a:lnTo>
                        <a:pt x="12" y="8"/>
                      </a:lnTo>
                      <a:lnTo>
                        <a:pt x="12" y="4"/>
                      </a:lnTo>
                      <a:lnTo>
                        <a:pt x="6"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2" name="Freeform 34"/>
                <p:cNvSpPr>
                  <a:spLocks/>
                </p:cNvSpPr>
                <p:nvPr/>
              </p:nvSpPr>
              <p:spPr bwMode="auto">
                <a:xfrm>
                  <a:off x="7907336" y="1960609"/>
                  <a:ext cx="9525" cy="12700"/>
                </a:xfrm>
                <a:custGeom>
                  <a:avLst/>
                  <a:gdLst>
                    <a:gd name="T0" fmla="*/ 2147483647 w 6"/>
                    <a:gd name="T1" fmla="*/ 0 h 8"/>
                    <a:gd name="T2" fmla="*/ 0 w 6"/>
                    <a:gd name="T3" fmla="*/ 2147483647 h 8"/>
                    <a:gd name="T4" fmla="*/ 0 w 6"/>
                    <a:gd name="T5" fmla="*/ 2147483647 h 8"/>
                    <a:gd name="T6" fmla="*/ 0 w 6"/>
                    <a:gd name="T7" fmla="*/ 2147483647 h 8"/>
                    <a:gd name="T8" fmla="*/ 0 w 6"/>
                    <a:gd name="T9" fmla="*/ 2147483647 h 8"/>
                    <a:gd name="T10" fmla="*/ 2147483647 w 6"/>
                    <a:gd name="T11" fmla="*/ 2147483647 h 8"/>
                    <a:gd name="T12" fmla="*/ 2147483647 w 6"/>
                    <a:gd name="T13" fmla="*/ 2147483647 h 8"/>
                    <a:gd name="T14" fmla="*/ 2147483647 w 6"/>
                    <a:gd name="T15" fmla="*/ 2147483647 h 8"/>
                    <a:gd name="T16" fmla="*/ 2147483647 w 6"/>
                    <a:gd name="T17" fmla="*/ 2147483647 h 8"/>
                    <a:gd name="T18" fmla="*/ 2147483647 w 6"/>
                    <a:gd name="T19" fmla="*/ 0 h 8"/>
                    <a:gd name="T20" fmla="*/ 2147483647 w 6"/>
                    <a:gd name="T21" fmla="*/ 0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
                    <a:gd name="T34" fmla="*/ 0 h 8"/>
                    <a:gd name="T35" fmla="*/ 6 w 6"/>
                    <a:gd name="T36" fmla="*/ 8 h 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 h="8">
                      <a:moveTo>
                        <a:pt x="2" y="0"/>
                      </a:moveTo>
                      <a:lnTo>
                        <a:pt x="0" y="4"/>
                      </a:lnTo>
                      <a:lnTo>
                        <a:pt x="0" y="8"/>
                      </a:lnTo>
                      <a:lnTo>
                        <a:pt x="4" y="6"/>
                      </a:lnTo>
                      <a:lnTo>
                        <a:pt x="6" y="4"/>
                      </a:lnTo>
                      <a:lnTo>
                        <a:pt x="4" y="4"/>
                      </a:lnTo>
                      <a:lnTo>
                        <a:pt x="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3" name="Freeform 35"/>
                <p:cNvSpPr>
                  <a:spLocks/>
                </p:cNvSpPr>
                <p:nvPr/>
              </p:nvSpPr>
              <p:spPr bwMode="auto">
                <a:xfrm>
                  <a:off x="8050211" y="2135234"/>
                  <a:ext cx="3175" cy="9525"/>
                </a:xfrm>
                <a:custGeom>
                  <a:avLst/>
                  <a:gdLst>
                    <a:gd name="T0" fmla="*/ 0 w 2"/>
                    <a:gd name="T1" fmla="*/ 0 h 6"/>
                    <a:gd name="T2" fmla="*/ 0 w 2"/>
                    <a:gd name="T3" fmla="*/ 0 h 6"/>
                    <a:gd name="T4" fmla="*/ 0 w 2"/>
                    <a:gd name="T5" fmla="*/ 0 h 6"/>
                    <a:gd name="T6" fmla="*/ 2147483647 w 2"/>
                    <a:gd name="T7" fmla="*/ 2147483647 h 6"/>
                    <a:gd name="T8" fmla="*/ 0 w 2"/>
                    <a:gd name="T9" fmla="*/ 2147483647 h 6"/>
                    <a:gd name="T10" fmla="*/ 0 w 2"/>
                    <a:gd name="T11" fmla="*/ 2147483647 h 6"/>
                    <a:gd name="T12" fmla="*/ 0 w 2"/>
                    <a:gd name="T13" fmla="*/ 2147483647 h 6"/>
                    <a:gd name="T14" fmla="*/ 0 w 2"/>
                    <a:gd name="T15" fmla="*/ 0 h 6"/>
                    <a:gd name="T16" fmla="*/ 0 w 2"/>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
                    <a:gd name="T28" fmla="*/ 0 h 6"/>
                    <a:gd name="T29" fmla="*/ 2 w 2"/>
                    <a:gd name="T30" fmla="*/ 6 h 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 h="6">
                      <a:moveTo>
                        <a:pt x="0" y="0"/>
                      </a:moveTo>
                      <a:lnTo>
                        <a:pt x="0" y="0"/>
                      </a:lnTo>
                      <a:lnTo>
                        <a:pt x="2" y="2"/>
                      </a:lnTo>
                      <a:lnTo>
                        <a:pt x="0" y="4"/>
                      </a:lnTo>
                      <a:lnTo>
                        <a:pt x="0" y="6"/>
                      </a:lnTo>
                      <a:lnTo>
                        <a:pt x="0"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4" name="Freeform 36"/>
                <p:cNvSpPr>
                  <a:spLocks/>
                </p:cNvSpPr>
                <p:nvPr/>
              </p:nvSpPr>
              <p:spPr bwMode="auto">
                <a:xfrm>
                  <a:off x="7812086" y="1932034"/>
                  <a:ext cx="28575" cy="76200"/>
                </a:xfrm>
                <a:custGeom>
                  <a:avLst/>
                  <a:gdLst>
                    <a:gd name="T0" fmla="*/ 2147483647 w 18"/>
                    <a:gd name="T1" fmla="*/ 0 h 48"/>
                    <a:gd name="T2" fmla="*/ 2147483647 w 18"/>
                    <a:gd name="T3" fmla="*/ 0 h 48"/>
                    <a:gd name="T4" fmla="*/ 2147483647 w 18"/>
                    <a:gd name="T5" fmla="*/ 0 h 48"/>
                    <a:gd name="T6" fmla="*/ 2147483647 w 18"/>
                    <a:gd name="T7" fmla="*/ 0 h 48"/>
                    <a:gd name="T8" fmla="*/ 2147483647 w 18"/>
                    <a:gd name="T9" fmla="*/ 2147483647 h 48"/>
                    <a:gd name="T10" fmla="*/ 2147483647 w 18"/>
                    <a:gd name="T11" fmla="*/ 2147483647 h 48"/>
                    <a:gd name="T12" fmla="*/ 2147483647 w 18"/>
                    <a:gd name="T13" fmla="*/ 2147483647 h 48"/>
                    <a:gd name="T14" fmla="*/ 2147483647 w 18"/>
                    <a:gd name="T15" fmla="*/ 2147483647 h 48"/>
                    <a:gd name="T16" fmla="*/ 2147483647 w 18"/>
                    <a:gd name="T17" fmla="*/ 2147483647 h 48"/>
                    <a:gd name="T18" fmla="*/ 2147483647 w 18"/>
                    <a:gd name="T19" fmla="*/ 2147483647 h 48"/>
                    <a:gd name="T20" fmla="*/ 2147483647 w 18"/>
                    <a:gd name="T21" fmla="*/ 2147483647 h 48"/>
                    <a:gd name="T22" fmla="*/ 2147483647 w 18"/>
                    <a:gd name="T23" fmla="*/ 2147483647 h 48"/>
                    <a:gd name="T24" fmla="*/ 2147483647 w 18"/>
                    <a:gd name="T25" fmla="*/ 2147483647 h 48"/>
                    <a:gd name="T26" fmla="*/ 2147483647 w 18"/>
                    <a:gd name="T27" fmla="*/ 2147483647 h 48"/>
                    <a:gd name="T28" fmla="*/ 2147483647 w 18"/>
                    <a:gd name="T29" fmla="*/ 2147483647 h 48"/>
                    <a:gd name="T30" fmla="*/ 2147483647 w 18"/>
                    <a:gd name="T31" fmla="*/ 2147483647 h 48"/>
                    <a:gd name="T32" fmla="*/ 2147483647 w 18"/>
                    <a:gd name="T33" fmla="*/ 2147483647 h 48"/>
                    <a:gd name="T34" fmla="*/ 2147483647 w 18"/>
                    <a:gd name="T35" fmla="*/ 2147483647 h 48"/>
                    <a:gd name="T36" fmla="*/ 2147483647 w 18"/>
                    <a:gd name="T37" fmla="*/ 2147483647 h 48"/>
                    <a:gd name="T38" fmla="*/ 2147483647 w 18"/>
                    <a:gd name="T39" fmla="*/ 2147483647 h 48"/>
                    <a:gd name="T40" fmla="*/ 2147483647 w 18"/>
                    <a:gd name="T41" fmla="*/ 2147483647 h 48"/>
                    <a:gd name="T42" fmla="*/ 2147483647 w 18"/>
                    <a:gd name="T43" fmla="*/ 2147483647 h 48"/>
                    <a:gd name="T44" fmla="*/ 0 w 18"/>
                    <a:gd name="T45" fmla="*/ 2147483647 h 48"/>
                    <a:gd name="T46" fmla="*/ 0 w 18"/>
                    <a:gd name="T47" fmla="*/ 2147483647 h 48"/>
                    <a:gd name="T48" fmla="*/ 2147483647 w 18"/>
                    <a:gd name="T49" fmla="*/ 2147483647 h 48"/>
                    <a:gd name="T50" fmla="*/ 2147483647 w 18"/>
                    <a:gd name="T51" fmla="*/ 2147483647 h 48"/>
                    <a:gd name="T52" fmla="*/ 2147483647 w 18"/>
                    <a:gd name="T53" fmla="*/ 2147483647 h 48"/>
                    <a:gd name="T54" fmla="*/ 2147483647 w 18"/>
                    <a:gd name="T55" fmla="*/ 2147483647 h 48"/>
                    <a:gd name="T56" fmla="*/ 2147483647 w 18"/>
                    <a:gd name="T57" fmla="*/ 2147483647 h 48"/>
                    <a:gd name="T58" fmla="*/ 2147483647 w 18"/>
                    <a:gd name="T59" fmla="*/ 2147483647 h 48"/>
                    <a:gd name="T60" fmla="*/ 2147483647 w 18"/>
                    <a:gd name="T61" fmla="*/ 2147483647 h 48"/>
                    <a:gd name="T62" fmla="*/ 2147483647 w 18"/>
                    <a:gd name="T63" fmla="*/ 0 h 48"/>
                    <a:gd name="T64" fmla="*/ 2147483647 w 18"/>
                    <a:gd name="T65" fmla="*/ 0 h 4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8"/>
                    <a:gd name="T100" fmla="*/ 0 h 48"/>
                    <a:gd name="T101" fmla="*/ 18 w 18"/>
                    <a:gd name="T102" fmla="*/ 48 h 4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8" h="48">
                      <a:moveTo>
                        <a:pt x="12" y="0"/>
                      </a:moveTo>
                      <a:lnTo>
                        <a:pt x="12" y="0"/>
                      </a:lnTo>
                      <a:lnTo>
                        <a:pt x="18" y="0"/>
                      </a:lnTo>
                      <a:lnTo>
                        <a:pt x="16" y="10"/>
                      </a:lnTo>
                      <a:lnTo>
                        <a:pt x="12" y="4"/>
                      </a:lnTo>
                      <a:lnTo>
                        <a:pt x="12" y="6"/>
                      </a:lnTo>
                      <a:lnTo>
                        <a:pt x="10" y="8"/>
                      </a:lnTo>
                      <a:lnTo>
                        <a:pt x="10" y="10"/>
                      </a:lnTo>
                      <a:lnTo>
                        <a:pt x="10" y="14"/>
                      </a:lnTo>
                      <a:lnTo>
                        <a:pt x="12" y="18"/>
                      </a:lnTo>
                      <a:lnTo>
                        <a:pt x="12" y="22"/>
                      </a:lnTo>
                      <a:lnTo>
                        <a:pt x="8" y="22"/>
                      </a:lnTo>
                      <a:lnTo>
                        <a:pt x="6" y="34"/>
                      </a:lnTo>
                      <a:lnTo>
                        <a:pt x="4" y="44"/>
                      </a:lnTo>
                      <a:lnTo>
                        <a:pt x="4" y="46"/>
                      </a:lnTo>
                      <a:lnTo>
                        <a:pt x="0" y="48"/>
                      </a:lnTo>
                      <a:lnTo>
                        <a:pt x="2" y="34"/>
                      </a:lnTo>
                      <a:lnTo>
                        <a:pt x="4" y="24"/>
                      </a:lnTo>
                      <a:lnTo>
                        <a:pt x="6" y="14"/>
                      </a:lnTo>
                      <a:lnTo>
                        <a:pt x="8" y="4"/>
                      </a:lnTo>
                      <a:lnTo>
                        <a:pt x="10" y="2"/>
                      </a:lnTo>
                      <a:lnTo>
                        <a:pt x="1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5" name="Freeform 37"/>
                <p:cNvSpPr>
                  <a:spLocks/>
                </p:cNvSpPr>
                <p:nvPr/>
              </p:nvSpPr>
              <p:spPr bwMode="auto">
                <a:xfrm>
                  <a:off x="7831136" y="1887584"/>
                  <a:ext cx="215900" cy="250825"/>
                </a:xfrm>
                <a:custGeom>
                  <a:avLst/>
                  <a:gdLst>
                    <a:gd name="T0" fmla="*/ 2147483647 w 136"/>
                    <a:gd name="T1" fmla="*/ 2147483647 h 158"/>
                    <a:gd name="T2" fmla="*/ 2147483647 w 136"/>
                    <a:gd name="T3" fmla="*/ 2147483647 h 158"/>
                    <a:gd name="T4" fmla="*/ 2147483647 w 136"/>
                    <a:gd name="T5" fmla="*/ 2147483647 h 158"/>
                    <a:gd name="T6" fmla="*/ 2147483647 w 136"/>
                    <a:gd name="T7" fmla="*/ 2147483647 h 158"/>
                    <a:gd name="T8" fmla="*/ 2147483647 w 136"/>
                    <a:gd name="T9" fmla="*/ 2147483647 h 158"/>
                    <a:gd name="T10" fmla="*/ 2147483647 w 136"/>
                    <a:gd name="T11" fmla="*/ 2147483647 h 158"/>
                    <a:gd name="T12" fmla="*/ 2147483647 w 136"/>
                    <a:gd name="T13" fmla="*/ 2147483647 h 158"/>
                    <a:gd name="T14" fmla="*/ 2147483647 w 136"/>
                    <a:gd name="T15" fmla="*/ 2147483647 h 158"/>
                    <a:gd name="T16" fmla="*/ 2147483647 w 136"/>
                    <a:gd name="T17" fmla="*/ 2147483647 h 158"/>
                    <a:gd name="T18" fmla="*/ 2147483647 w 136"/>
                    <a:gd name="T19" fmla="*/ 2147483647 h 158"/>
                    <a:gd name="T20" fmla="*/ 2147483647 w 136"/>
                    <a:gd name="T21" fmla="*/ 2147483647 h 158"/>
                    <a:gd name="T22" fmla="*/ 2147483647 w 136"/>
                    <a:gd name="T23" fmla="*/ 2147483647 h 158"/>
                    <a:gd name="T24" fmla="*/ 2147483647 w 136"/>
                    <a:gd name="T25" fmla="*/ 2147483647 h 158"/>
                    <a:gd name="T26" fmla="*/ 2147483647 w 136"/>
                    <a:gd name="T27" fmla="*/ 2147483647 h 158"/>
                    <a:gd name="T28" fmla="*/ 2147483647 w 136"/>
                    <a:gd name="T29" fmla="*/ 2147483647 h 158"/>
                    <a:gd name="T30" fmla="*/ 2147483647 w 136"/>
                    <a:gd name="T31" fmla="*/ 2147483647 h 158"/>
                    <a:gd name="T32" fmla="*/ 2147483647 w 136"/>
                    <a:gd name="T33" fmla="*/ 2147483647 h 158"/>
                    <a:gd name="T34" fmla="*/ 2147483647 w 136"/>
                    <a:gd name="T35" fmla="*/ 2147483647 h 158"/>
                    <a:gd name="T36" fmla="*/ 2147483647 w 136"/>
                    <a:gd name="T37" fmla="*/ 2147483647 h 158"/>
                    <a:gd name="T38" fmla="*/ 2147483647 w 136"/>
                    <a:gd name="T39" fmla="*/ 2147483647 h 158"/>
                    <a:gd name="T40" fmla="*/ 2147483647 w 136"/>
                    <a:gd name="T41" fmla="*/ 2147483647 h 158"/>
                    <a:gd name="T42" fmla="*/ 2147483647 w 136"/>
                    <a:gd name="T43" fmla="*/ 2147483647 h 158"/>
                    <a:gd name="T44" fmla="*/ 2147483647 w 136"/>
                    <a:gd name="T45" fmla="*/ 2147483647 h 158"/>
                    <a:gd name="T46" fmla="*/ 2147483647 w 136"/>
                    <a:gd name="T47" fmla="*/ 2147483647 h 158"/>
                    <a:gd name="T48" fmla="*/ 2147483647 w 136"/>
                    <a:gd name="T49" fmla="*/ 2147483647 h 158"/>
                    <a:gd name="T50" fmla="*/ 2147483647 w 136"/>
                    <a:gd name="T51" fmla="*/ 2147483647 h 158"/>
                    <a:gd name="T52" fmla="*/ 2147483647 w 136"/>
                    <a:gd name="T53" fmla="*/ 2147483647 h 158"/>
                    <a:gd name="T54" fmla="*/ 2147483647 w 136"/>
                    <a:gd name="T55" fmla="*/ 2147483647 h 158"/>
                    <a:gd name="T56" fmla="*/ 2147483647 w 136"/>
                    <a:gd name="T57" fmla="*/ 2147483647 h 158"/>
                    <a:gd name="T58" fmla="*/ 2147483647 w 136"/>
                    <a:gd name="T59" fmla="*/ 2147483647 h 158"/>
                    <a:gd name="T60" fmla="*/ 2147483647 w 136"/>
                    <a:gd name="T61" fmla="*/ 2147483647 h 158"/>
                    <a:gd name="T62" fmla="*/ 2147483647 w 136"/>
                    <a:gd name="T63" fmla="*/ 2147483647 h 158"/>
                    <a:gd name="T64" fmla="*/ 2147483647 w 136"/>
                    <a:gd name="T65" fmla="*/ 2147483647 h 158"/>
                    <a:gd name="T66" fmla="*/ 2147483647 w 136"/>
                    <a:gd name="T67" fmla="*/ 2147483647 h 158"/>
                    <a:gd name="T68" fmla="*/ 2147483647 w 136"/>
                    <a:gd name="T69" fmla="*/ 2147483647 h 158"/>
                    <a:gd name="T70" fmla="*/ 2147483647 w 136"/>
                    <a:gd name="T71" fmla="*/ 2147483647 h 158"/>
                    <a:gd name="T72" fmla="*/ 2147483647 w 136"/>
                    <a:gd name="T73" fmla="*/ 2147483647 h 158"/>
                    <a:gd name="T74" fmla="*/ 2147483647 w 136"/>
                    <a:gd name="T75" fmla="*/ 2147483647 h 158"/>
                    <a:gd name="T76" fmla="*/ 2147483647 w 136"/>
                    <a:gd name="T77" fmla="*/ 2147483647 h 158"/>
                    <a:gd name="T78" fmla="*/ 2147483647 w 136"/>
                    <a:gd name="T79" fmla="*/ 2147483647 h 158"/>
                    <a:gd name="T80" fmla="*/ 2147483647 w 136"/>
                    <a:gd name="T81" fmla="*/ 2147483647 h 158"/>
                    <a:gd name="T82" fmla="*/ 2147483647 w 136"/>
                    <a:gd name="T83" fmla="*/ 2147483647 h 158"/>
                    <a:gd name="T84" fmla="*/ 2147483647 w 136"/>
                    <a:gd name="T85" fmla="*/ 2147483647 h 158"/>
                    <a:gd name="T86" fmla="*/ 2147483647 w 136"/>
                    <a:gd name="T87" fmla="*/ 2147483647 h 158"/>
                    <a:gd name="T88" fmla="*/ 2147483647 w 136"/>
                    <a:gd name="T89" fmla="*/ 2147483647 h 158"/>
                    <a:gd name="T90" fmla="*/ 2147483647 w 136"/>
                    <a:gd name="T91" fmla="*/ 2147483647 h 158"/>
                    <a:gd name="T92" fmla="*/ 2147483647 w 136"/>
                    <a:gd name="T93" fmla="*/ 2147483647 h 158"/>
                    <a:gd name="T94" fmla="*/ 2147483647 w 136"/>
                    <a:gd name="T95" fmla="*/ 2147483647 h 158"/>
                    <a:gd name="T96" fmla="*/ 2147483647 w 136"/>
                    <a:gd name="T97" fmla="*/ 2147483647 h 158"/>
                    <a:gd name="T98" fmla="*/ 2147483647 w 136"/>
                    <a:gd name="T99" fmla="*/ 2147483647 h 158"/>
                    <a:gd name="T100" fmla="*/ 2147483647 w 136"/>
                    <a:gd name="T101" fmla="*/ 2147483647 h 158"/>
                    <a:gd name="T102" fmla="*/ 2147483647 w 136"/>
                    <a:gd name="T103" fmla="*/ 2147483647 h 158"/>
                    <a:gd name="T104" fmla="*/ 2147483647 w 136"/>
                    <a:gd name="T105" fmla="*/ 2147483647 h 158"/>
                    <a:gd name="T106" fmla="*/ 2147483647 w 136"/>
                    <a:gd name="T107" fmla="*/ 2147483647 h 158"/>
                    <a:gd name="T108" fmla="*/ 2147483647 w 136"/>
                    <a:gd name="T109" fmla="*/ 2147483647 h 15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36"/>
                    <a:gd name="T166" fmla="*/ 0 h 158"/>
                    <a:gd name="T167" fmla="*/ 136 w 136"/>
                    <a:gd name="T168" fmla="*/ 158 h 15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36" h="158">
                      <a:moveTo>
                        <a:pt x="50" y="0"/>
                      </a:moveTo>
                      <a:lnTo>
                        <a:pt x="50" y="0"/>
                      </a:lnTo>
                      <a:lnTo>
                        <a:pt x="58" y="0"/>
                      </a:lnTo>
                      <a:lnTo>
                        <a:pt x="62" y="2"/>
                      </a:lnTo>
                      <a:lnTo>
                        <a:pt x="62" y="4"/>
                      </a:lnTo>
                      <a:lnTo>
                        <a:pt x="64" y="8"/>
                      </a:lnTo>
                      <a:lnTo>
                        <a:pt x="52" y="14"/>
                      </a:lnTo>
                      <a:lnTo>
                        <a:pt x="54" y="26"/>
                      </a:lnTo>
                      <a:lnTo>
                        <a:pt x="56" y="32"/>
                      </a:lnTo>
                      <a:lnTo>
                        <a:pt x="60" y="36"/>
                      </a:lnTo>
                      <a:lnTo>
                        <a:pt x="68" y="36"/>
                      </a:lnTo>
                      <a:lnTo>
                        <a:pt x="76" y="36"/>
                      </a:lnTo>
                      <a:lnTo>
                        <a:pt x="88" y="32"/>
                      </a:lnTo>
                      <a:lnTo>
                        <a:pt x="98" y="32"/>
                      </a:lnTo>
                      <a:lnTo>
                        <a:pt x="106" y="30"/>
                      </a:lnTo>
                      <a:lnTo>
                        <a:pt x="110" y="36"/>
                      </a:lnTo>
                      <a:lnTo>
                        <a:pt x="116" y="38"/>
                      </a:lnTo>
                      <a:lnTo>
                        <a:pt x="116" y="44"/>
                      </a:lnTo>
                      <a:lnTo>
                        <a:pt x="116" y="50"/>
                      </a:lnTo>
                      <a:lnTo>
                        <a:pt x="114" y="52"/>
                      </a:lnTo>
                      <a:lnTo>
                        <a:pt x="110" y="56"/>
                      </a:lnTo>
                      <a:lnTo>
                        <a:pt x="104" y="62"/>
                      </a:lnTo>
                      <a:lnTo>
                        <a:pt x="98" y="66"/>
                      </a:lnTo>
                      <a:lnTo>
                        <a:pt x="94" y="70"/>
                      </a:lnTo>
                      <a:lnTo>
                        <a:pt x="94" y="78"/>
                      </a:lnTo>
                      <a:lnTo>
                        <a:pt x="96" y="84"/>
                      </a:lnTo>
                      <a:lnTo>
                        <a:pt x="104" y="96"/>
                      </a:lnTo>
                      <a:lnTo>
                        <a:pt x="114" y="92"/>
                      </a:lnTo>
                      <a:lnTo>
                        <a:pt x="124" y="102"/>
                      </a:lnTo>
                      <a:lnTo>
                        <a:pt x="124" y="106"/>
                      </a:lnTo>
                      <a:lnTo>
                        <a:pt x="124" y="110"/>
                      </a:lnTo>
                      <a:lnTo>
                        <a:pt x="130" y="112"/>
                      </a:lnTo>
                      <a:lnTo>
                        <a:pt x="136" y="114"/>
                      </a:lnTo>
                      <a:lnTo>
                        <a:pt x="136" y="116"/>
                      </a:lnTo>
                      <a:lnTo>
                        <a:pt x="132" y="118"/>
                      </a:lnTo>
                      <a:lnTo>
                        <a:pt x="128" y="122"/>
                      </a:lnTo>
                      <a:lnTo>
                        <a:pt x="126" y="126"/>
                      </a:lnTo>
                      <a:lnTo>
                        <a:pt x="126" y="134"/>
                      </a:lnTo>
                      <a:lnTo>
                        <a:pt x="128" y="136"/>
                      </a:lnTo>
                      <a:lnTo>
                        <a:pt x="128" y="138"/>
                      </a:lnTo>
                      <a:lnTo>
                        <a:pt x="126" y="138"/>
                      </a:lnTo>
                      <a:lnTo>
                        <a:pt x="124" y="140"/>
                      </a:lnTo>
                      <a:lnTo>
                        <a:pt x="120" y="138"/>
                      </a:lnTo>
                      <a:lnTo>
                        <a:pt x="120" y="136"/>
                      </a:lnTo>
                      <a:lnTo>
                        <a:pt x="124" y="136"/>
                      </a:lnTo>
                      <a:lnTo>
                        <a:pt x="124" y="132"/>
                      </a:lnTo>
                      <a:lnTo>
                        <a:pt x="112" y="132"/>
                      </a:lnTo>
                      <a:lnTo>
                        <a:pt x="112" y="128"/>
                      </a:lnTo>
                      <a:lnTo>
                        <a:pt x="118" y="126"/>
                      </a:lnTo>
                      <a:lnTo>
                        <a:pt x="120" y="122"/>
                      </a:lnTo>
                      <a:lnTo>
                        <a:pt x="116" y="120"/>
                      </a:lnTo>
                      <a:lnTo>
                        <a:pt x="114" y="120"/>
                      </a:lnTo>
                      <a:lnTo>
                        <a:pt x="112" y="122"/>
                      </a:lnTo>
                      <a:lnTo>
                        <a:pt x="110" y="122"/>
                      </a:lnTo>
                      <a:lnTo>
                        <a:pt x="108" y="122"/>
                      </a:lnTo>
                      <a:lnTo>
                        <a:pt x="114" y="118"/>
                      </a:lnTo>
                      <a:lnTo>
                        <a:pt x="116" y="114"/>
                      </a:lnTo>
                      <a:lnTo>
                        <a:pt x="114" y="114"/>
                      </a:lnTo>
                      <a:lnTo>
                        <a:pt x="112" y="112"/>
                      </a:lnTo>
                      <a:lnTo>
                        <a:pt x="108" y="118"/>
                      </a:lnTo>
                      <a:lnTo>
                        <a:pt x="106" y="120"/>
                      </a:lnTo>
                      <a:lnTo>
                        <a:pt x="104" y="118"/>
                      </a:lnTo>
                      <a:lnTo>
                        <a:pt x="102" y="110"/>
                      </a:lnTo>
                      <a:lnTo>
                        <a:pt x="100" y="110"/>
                      </a:lnTo>
                      <a:lnTo>
                        <a:pt x="96" y="114"/>
                      </a:lnTo>
                      <a:lnTo>
                        <a:pt x="92" y="118"/>
                      </a:lnTo>
                      <a:lnTo>
                        <a:pt x="90" y="116"/>
                      </a:lnTo>
                      <a:lnTo>
                        <a:pt x="90" y="114"/>
                      </a:lnTo>
                      <a:lnTo>
                        <a:pt x="76" y="116"/>
                      </a:lnTo>
                      <a:lnTo>
                        <a:pt x="74" y="120"/>
                      </a:lnTo>
                      <a:lnTo>
                        <a:pt x="72" y="120"/>
                      </a:lnTo>
                      <a:lnTo>
                        <a:pt x="68" y="118"/>
                      </a:lnTo>
                      <a:lnTo>
                        <a:pt x="72" y="124"/>
                      </a:lnTo>
                      <a:lnTo>
                        <a:pt x="66" y="128"/>
                      </a:lnTo>
                      <a:lnTo>
                        <a:pt x="60" y="132"/>
                      </a:lnTo>
                      <a:lnTo>
                        <a:pt x="60" y="136"/>
                      </a:lnTo>
                      <a:lnTo>
                        <a:pt x="60" y="138"/>
                      </a:lnTo>
                      <a:lnTo>
                        <a:pt x="58" y="140"/>
                      </a:lnTo>
                      <a:lnTo>
                        <a:pt x="56" y="140"/>
                      </a:lnTo>
                      <a:lnTo>
                        <a:pt x="54" y="140"/>
                      </a:lnTo>
                      <a:lnTo>
                        <a:pt x="48" y="144"/>
                      </a:lnTo>
                      <a:lnTo>
                        <a:pt x="58" y="144"/>
                      </a:lnTo>
                      <a:lnTo>
                        <a:pt x="58" y="142"/>
                      </a:lnTo>
                      <a:lnTo>
                        <a:pt x="60" y="142"/>
                      </a:lnTo>
                      <a:lnTo>
                        <a:pt x="62" y="144"/>
                      </a:lnTo>
                      <a:lnTo>
                        <a:pt x="64" y="146"/>
                      </a:lnTo>
                      <a:lnTo>
                        <a:pt x="64" y="152"/>
                      </a:lnTo>
                      <a:lnTo>
                        <a:pt x="62" y="154"/>
                      </a:lnTo>
                      <a:lnTo>
                        <a:pt x="60" y="158"/>
                      </a:lnTo>
                      <a:lnTo>
                        <a:pt x="56" y="156"/>
                      </a:lnTo>
                      <a:lnTo>
                        <a:pt x="56" y="152"/>
                      </a:lnTo>
                      <a:lnTo>
                        <a:pt x="50" y="152"/>
                      </a:lnTo>
                      <a:lnTo>
                        <a:pt x="44" y="152"/>
                      </a:lnTo>
                      <a:lnTo>
                        <a:pt x="40" y="152"/>
                      </a:lnTo>
                      <a:lnTo>
                        <a:pt x="38" y="150"/>
                      </a:lnTo>
                      <a:lnTo>
                        <a:pt x="36" y="146"/>
                      </a:lnTo>
                      <a:lnTo>
                        <a:pt x="32" y="146"/>
                      </a:lnTo>
                      <a:lnTo>
                        <a:pt x="30" y="146"/>
                      </a:lnTo>
                      <a:lnTo>
                        <a:pt x="28" y="144"/>
                      </a:lnTo>
                      <a:lnTo>
                        <a:pt x="20" y="140"/>
                      </a:lnTo>
                      <a:lnTo>
                        <a:pt x="18" y="136"/>
                      </a:lnTo>
                      <a:lnTo>
                        <a:pt x="18" y="130"/>
                      </a:lnTo>
                      <a:lnTo>
                        <a:pt x="6" y="126"/>
                      </a:lnTo>
                      <a:lnTo>
                        <a:pt x="2" y="122"/>
                      </a:lnTo>
                      <a:lnTo>
                        <a:pt x="2" y="116"/>
                      </a:lnTo>
                      <a:lnTo>
                        <a:pt x="6" y="106"/>
                      </a:lnTo>
                      <a:lnTo>
                        <a:pt x="16" y="106"/>
                      </a:lnTo>
                      <a:lnTo>
                        <a:pt x="24" y="106"/>
                      </a:lnTo>
                      <a:lnTo>
                        <a:pt x="26" y="104"/>
                      </a:lnTo>
                      <a:lnTo>
                        <a:pt x="24" y="98"/>
                      </a:lnTo>
                      <a:lnTo>
                        <a:pt x="24" y="94"/>
                      </a:lnTo>
                      <a:lnTo>
                        <a:pt x="26" y="92"/>
                      </a:lnTo>
                      <a:lnTo>
                        <a:pt x="16" y="90"/>
                      </a:lnTo>
                      <a:lnTo>
                        <a:pt x="6" y="92"/>
                      </a:lnTo>
                      <a:lnTo>
                        <a:pt x="8" y="82"/>
                      </a:lnTo>
                      <a:lnTo>
                        <a:pt x="6" y="82"/>
                      </a:lnTo>
                      <a:lnTo>
                        <a:pt x="0" y="84"/>
                      </a:lnTo>
                      <a:lnTo>
                        <a:pt x="2" y="76"/>
                      </a:lnTo>
                      <a:lnTo>
                        <a:pt x="4" y="70"/>
                      </a:lnTo>
                      <a:lnTo>
                        <a:pt x="10" y="64"/>
                      </a:lnTo>
                      <a:lnTo>
                        <a:pt x="12" y="64"/>
                      </a:lnTo>
                      <a:lnTo>
                        <a:pt x="18" y="64"/>
                      </a:lnTo>
                      <a:lnTo>
                        <a:pt x="18" y="68"/>
                      </a:lnTo>
                      <a:lnTo>
                        <a:pt x="20" y="68"/>
                      </a:lnTo>
                      <a:lnTo>
                        <a:pt x="22" y="68"/>
                      </a:lnTo>
                      <a:lnTo>
                        <a:pt x="22" y="74"/>
                      </a:lnTo>
                      <a:lnTo>
                        <a:pt x="16" y="74"/>
                      </a:lnTo>
                      <a:lnTo>
                        <a:pt x="14" y="78"/>
                      </a:lnTo>
                      <a:lnTo>
                        <a:pt x="20" y="78"/>
                      </a:lnTo>
                      <a:lnTo>
                        <a:pt x="20" y="76"/>
                      </a:lnTo>
                      <a:lnTo>
                        <a:pt x="22" y="76"/>
                      </a:lnTo>
                      <a:lnTo>
                        <a:pt x="22" y="68"/>
                      </a:lnTo>
                      <a:lnTo>
                        <a:pt x="22" y="64"/>
                      </a:lnTo>
                      <a:lnTo>
                        <a:pt x="22" y="62"/>
                      </a:lnTo>
                      <a:lnTo>
                        <a:pt x="24" y="58"/>
                      </a:lnTo>
                      <a:lnTo>
                        <a:pt x="26" y="58"/>
                      </a:lnTo>
                      <a:lnTo>
                        <a:pt x="24" y="58"/>
                      </a:lnTo>
                      <a:lnTo>
                        <a:pt x="22" y="58"/>
                      </a:lnTo>
                      <a:lnTo>
                        <a:pt x="18" y="62"/>
                      </a:lnTo>
                      <a:lnTo>
                        <a:pt x="16" y="62"/>
                      </a:lnTo>
                      <a:lnTo>
                        <a:pt x="12" y="62"/>
                      </a:lnTo>
                      <a:lnTo>
                        <a:pt x="10" y="60"/>
                      </a:lnTo>
                      <a:lnTo>
                        <a:pt x="10" y="58"/>
                      </a:lnTo>
                      <a:lnTo>
                        <a:pt x="8" y="60"/>
                      </a:lnTo>
                      <a:lnTo>
                        <a:pt x="8" y="62"/>
                      </a:lnTo>
                      <a:lnTo>
                        <a:pt x="6" y="62"/>
                      </a:lnTo>
                      <a:lnTo>
                        <a:pt x="6" y="60"/>
                      </a:lnTo>
                      <a:lnTo>
                        <a:pt x="10" y="58"/>
                      </a:lnTo>
                      <a:lnTo>
                        <a:pt x="4" y="46"/>
                      </a:lnTo>
                      <a:lnTo>
                        <a:pt x="22" y="44"/>
                      </a:lnTo>
                      <a:lnTo>
                        <a:pt x="28" y="46"/>
                      </a:lnTo>
                      <a:lnTo>
                        <a:pt x="34" y="48"/>
                      </a:lnTo>
                      <a:lnTo>
                        <a:pt x="34" y="52"/>
                      </a:lnTo>
                      <a:lnTo>
                        <a:pt x="34" y="56"/>
                      </a:lnTo>
                      <a:lnTo>
                        <a:pt x="40" y="56"/>
                      </a:lnTo>
                      <a:lnTo>
                        <a:pt x="36" y="42"/>
                      </a:lnTo>
                      <a:lnTo>
                        <a:pt x="44" y="36"/>
                      </a:lnTo>
                      <a:lnTo>
                        <a:pt x="48" y="36"/>
                      </a:lnTo>
                      <a:lnTo>
                        <a:pt x="48" y="38"/>
                      </a:lnTo>
                      <a:lnTo>
                        <a:pt x="46" y="46"/>
                      </a:lnTo>
                      <a:lnTo>
                        <a:pt x="48" y="46"/>
                      </a:lnTo>
                      <a:lnTo>
                        <a:pt x="48" y="44"/>
                      </a:lnTo>
                      <a:lnTo>
                        <a:pt x="50" y="42"/>
                      </a:lnTo>
                      <a:lnTo>
                        <a:pt x="52" y="42"/>
                      </a:lnTo>
                      <a:lnTo>
                        <a:pt x="52" y="44"/>
                      </a:lnTo>
                      <a:lnTo>
                        <a:pt x="54" y="48"/>
                      </a:lnTo>
                      <a:lnTo>
                        <a:pt x="60" y="52"/>
                      </a:lnTo>
                      <a:lnTo>
                        <a:pt x="60" y="58"/>
                      </a:lnTo>
                      <a:lnTo>
                        <a:pt x="60" y="60"/>
                      </a:lnTo>
                      <a:lnTo>
                        <a:pt x="60" y="62"/>
                      </a:lnTo>
                      <a:lnTo>
                        <a:pt x="64" y="66"/>
                      </a:lnTo>
                      <a:lnTo>
                        <a:pt x="66" y="70"/>
                      </a:lnTo>
                      <a:lnTo>
                        <a:pt x="70" y="66"/>
                      </a:lnTo>
                      <a:lnTo>
                        <a:pt x="74" y="64"/>
                      </a:lnTo>
                      <a:lnTo>
                        <a:pt x="76" y="64"/>
                      </a:lnTo>
                      <a:lnTo>
                        <a:pt x="78" y="64"/>
                      </a:lnTo>
                      <a:lnTo>
                        <a:pt x="78" y="58"/>
                      </a:lnTo>
                      <a:lnTo>
                        <a:pt x="78" y="48"/>
                      </a:lnTo>
                      <a:lnTo>
                        <a:pt x="78" y="40"/>
                      </a:lnTo>
                      <a:lnTo>
                        <a:pt x="74" y="40"/>
                      </a:lnTo>
                      <a:lnTo>
                        <a:pt x="74" y="44"/>
                      </a:lnTo>
                      <a:lnTo>
                        <a:pt x="68" y="44"/>
                      </a:lnTo>
                      <a:lnTo>
                        <a:pt x="64" y="42"/>
                      </a:lnTo>
                      <a:lnTo>
                        <a:pt x="60" y="38"/>
                      </a:lnTo>
                      <a:lnTo>
                        <a:pt x="56" y="38"/>
                      </a:lnTo>
                      <a:lnTo>
                        <a:pt x="52" y="34"/>
                      </a:lnTo>
                      <a:lnTo>
                        <a:pt x="52" y="28"/>
                      </a:lnTo>
                      <a:lnTo>
                        <a:pt x="48" y="24"/>
                      </a:lnTo>
                      <a:lnTo>
                        <a:pt x="46" y="28"/>
                      </a:lnTo>
                      <a:lnTo>
                        <a:pt x="44" y="28"/>
                      </a:lnTo>
                      <a:lnTo>
                        <a:pt x="44" y="32"/>
                      </a:lnTo>
                      <a:lnTo>
                        <a:pt x="42" y="34"/>
                      </a:lnTo>
                      <a:lnTo>
                        <a:pt x="38" y="34"/>
                      </a:lnTo>
                      <a:lnTo>
                        <a:pt x="34" y="40"/>
                      </a:lnTo>
                      <a:lnTo>
                        <a:pt x="30" y="42"/>
                      </a:lnTo>
                      <a:lnTo>
                        <a:pt x="28" y="42"/>
                      </a:lnTo>
                      <a:lnTo>
                        <a:pt x="26" y="40"/>
                      </a:lnTo>
                      <a:lnTo>
                        <a:pt x="26" y="32"/>
                      </a:lnTo>
                      <a:lnTo>
                        <a:pt x="30" y="26"/>
                      </a:lnTo>
                      <a:lnTo>
                        <a:pt x="32" y="20"/>
                      </a:lnTo>
                      <a:lnTo>
                        <a:pt x="30" y="16"/>
                      </a:lnTo>
                      <a:lnTo>
                        <a:pt x="26" y="16"/>
                      </a:lnTo>
                      <a:lnTo>
                        <a:pt x="22" y="20"/>
                      </a:lnTo>
                      <a:lnTo>
                        <a:pt x="24" y="30"/>
                      </a:lnTo>
                      <a:lnTo>
                        <a:pt x="22" y="32"/>
                      </a:lnTo>
                      <a:lnTo>
                        <a:pt x="18" y="36"/>
                      </a:lnTo>
                      <a:lnTo>
                        <a:pt x="14" y="38"/>
                      </a:lnTo>
                      <a:lnTo>
                        <a:pt x="10" y="42"/>
                      </a:lnTo>
                      <a:lnTo>
                        <a:pt x="10" y="40"/>
                      </a:lnTo>
                      <a:lnTo>
                        <a:pt x="10" y="38"/>
                      </a:lnTo>
                      <a:lnTo>
                        <a:pt x="14" y="34"/>
                      </a:lnTo>
                      <a:lnTo>
                        <a:pt x="18" y="30"/>
                      </a:lnTo>
                      <a:lnTo>
                        <a:pt x="20" y="26"/>
                      </a:lnTo>
                      <a:lnTo>
                        <a:pt x="20" y="22"/>
                      </a:lnTo>
                      <a:lnTo>
                        <a:pt x="18" y="14"/>
                      </a:lnTo>
                      <a:lnTo>
                        <a:pt x="22" y="12"/>
                      </a:lnTo>
                      <a:lnTo>
                        <a:pt x="26" y="8"/>
                      </a:lnTo>
                      <a:lnTo>
                        <a:pt x="28" y="4"/>
                      </a:lnTo>
                      <a:lnTo>
                        <a:pt x="34" y="4"/>
                      </a:lnTo>
                      <a:lnTo>
                        <a:pt x="38" y="4"/>
                      </a:lnTo>
                      <a:lnTo>
                        <a:pt x="48" y="2"/>
                      </a:lnTo>
                      <a:lnTo>
                        <a:pt x="50"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6" name="Freeform 38"/>
                <p:cNvSpPr>
                  <a:spLocks/>
                </p:cNvSpPr>
                <p:nvPr/>
              </p:nvSpPr>
              <p:spPr bwMode="auto">
                <a:xfrm>
                  <a:off x="7583486" y="2027284"/>
                  <a:ext cx="101600" cy="98425"/>
                </a:xfrm>
                <a:custGeom>
                  <a:avLst/>
                  <a:gdLst>
                    <a:gd name="T0" fmla="*/ 2147483647 w 64"/>
                    <a:gd name="T1" fmla="*/ 0 h 62"/>
                    <a:gd name="T2" fmla="*/ 2147483647 w 64"/>
                    <a:gd name="T3" fmla="*/ 0 h 62"/>
                    <a:gd name="T4" fmla="*/ 2147483647 w 64"/>
                    <a:gd name="T5" fmla="*/ 2147483647 h 62"/>
                    <a:gd name="T6" fmla="*/ 2147483647 w 64"/>
                    <a:gd name="T7" fmla="*/ 2147483647 h 62"/>
                    <a:gd name="T8" fmla="*/ 2147483647 w 64"/>
                    <a:gd name="T9" fmla="*/ 2147483647 h 62"/>
                    <a:gd name="T10" fmla="*/ 2147483647 w 64"/>
                    <a:gd name="T11" fmla="*/ 2147483647 h 62"/>
                    <a:gd name="T12" fmla="*/ 2147483647 w 64"/>
                    <a:gd name="T13" fmla="*/ 2147483647 h 62"/>
                    <a:gd name="T14" fmla="*/ 2147483647 w 64"/>
                    <a:gd name="T15" fmla="*/ 2147483647 h 62"/>
                    <a:gd name="T16" fmla="*/ 2147483647 w 64"/>
                    <a:gd name="T17" fmla="*/ 2147483647 h 62"/>
                    <a:gd name="T18" fmla="*/ 2147483647 w 64"/>
                    <a:gd name="T19" fmla="*/ 2147483647 h 62"/>
                    <a:gd name="T20" fmla="*/ 2147483647 w 64"/>
                    <a:gd name="T21" fmla="*/ 2147483647 h 62"/>
                    <a:gd name="T22" fmla="*/ 2147483647 w 64"/>
                    <a:gd name="T23" fmla="*/ 2147483647 h 62"/>
                    <a:gd name="T24" fmla="*/ 2147483647 w 64"/>
                    <a:gd name="T25" fmla="*/ 2147483647 h 62"/>
                    <a:gd name="T26" fmla="*/ 2147483647 w 64"/>
                    <a:gd name="T27" fmla="*/ 2147483647 h 62"/>
                    <a:gd name="T28" fmla="*/ 2147483647 w 64"/>
                    <a:gd name="T29" fmla="*/ 2147483647 h 62"/>
                    <a:gd name="T30" fmla="*/ 2147483647 w 64"/>
                    <a:gd name="T31" fmla="*/ 2147483647 h 62"/>
                    <a:gd name="T32" fmla="*/ 2147483647 w 64"/>
                    <a:gd name="T33" fmla="*/ 2147483647 h 62"/>
                    <a:gd name="T34" fmla="*/ 2147483647 w 64"/>
                    <a:gd name="T35" fmla="*/ 2147483647 h 62"/>
                    <a:gd name="T36" fmla="*/ 2147483647 w 64"/>
                    <a:gd name="T37" fmla="*/ 2147483647 h 62"/>
                    <a:gd name="T38" fmla="*/ 2147483647 w 64"/>
                    <a:gd name="T39" fmla="*/ 2147483647 h 62"/>
                    <a:gd name="T40" fmla="*/ 0 w 64"/>
                    <a:gd name="T41" fmla="*/ 2147483647 h 62"/>
                    <a:gd name="T42" fmla="*/ 2147483647 w 64"/>
                    <a:gd name="T43" fmla="*/ 2147483647 h 62"/>
                    <a:gd name="T44" fmla="*/ 2147483647 w 64"/>
                    <a:gd name="T45" fmla="*/ 2147483647 h 62"/>
                    <a:gd name="T46" fmla="*/ 2147483647 w 64"/>
                    <a:gd name="T47" fmla="*/ 2147483647 h 62"/>
                    <a:gd name="T48" fmla="*/ 2147483647 w 64"/>
                    <a:gd name="T49" fmla="*/ 2147483647 h 62"/>
                    <a:gd name="T50" fmla="*/ 2147483647 w 64"/>
                    <a:gd name="T51" fmla="*/ 2147483647 h 62"/>
                    <a:gd name="T52" fmla="*/ 2147483647 w 64"/>
                    <a:gd name="T53" fmla="*/ 2147483647 h 62"/>
                    <a:gd name="T54" fmla="*/ 2147483647 w 64"/>
                    <a:gd name="T55" fmla="*/ 2147483647 h 62"/>
                    <a:gd name="T56" fmla="*/ 2147483647 w 64"/>
                    <a:gd name="T57" fmla="*/ 2147483647 h 62"/>
                    <a:gd name="T58" fmla="*/ 2147483647 w 64"/>
                    <a:gd name="T59" fmla="*/ 2147483647 h 62"/>
                    <a:gd name="T60" fmla="*/ 2147483647 w 64"/>
                    <a:gd name="T61" fmla="*/ 2147483647 h 62"/>
                    <a:gd name="T62" fmla="*/ 2147483647 w 64"/>
                    <a:gd name="T63" fmla="*/ 2147483647 h 62"/>
                    <a:gd name="T64" fmla="*/ 2147483647 w 64"/>
                    <a:gd name="T65" fmla="*/ 2147483647 h 62"/>
                    <a:gd name="T66" fmla="*/ 2147483647 w 64"/>
                    <a:gd name="T67" fmla="*/ 2147483647 h 62"/>
                    <a:gd name="T68" fmla="*/ 2147483647 w 64"/>
                    <a:gd name="T69" fmla="*/ 2147483647 h 62"/>
                    <a:gd name="T70" fmla="*/ 2147483647 w 64"/>
                    <a:gd name="T71" fmla="*/ 2147483647 h 62"/>
                    <a:gd name="T72" fmla="*/ 2147483647 w 64"/>
                    <a:gd name="T73" fmla="*/ 2147483647 h 62"/>
                    <a:gd name="T74" fmla="*/ 2147483647 w 64"/>
                    <a:gd name="T75" fmla="*/ 2147483647 h 62"/>
                    <a:gd name="T76" fmla="*/ 2147483647 w 64"/>
                    <a:gd name="T77" fmla="*/ 2147483647 h 62"/>
                    <a:gd name="T78" fmla="*/ 2147483647 w 64"/>
                    <a:gd name="T79" fmla="*/ 2147483647 h 62"/>
                    <a:gd name="T80" fmla="*/ 2147483647 w 64"/>
                    <a:gd name="T81" fmla="*/ 2147483647 h 62"/>
                    <a:gd name="T82" fmla="*/ 2147483647 w 64"/>
                    <a:gd name="T83" fmla="*/ 2147483647 h 62"/>
                    <a:gd name="T84" fmla="*/ 2147483647 w 64"/>
                    <a:gd name="T85" fmla="*/ 2147483647 h 62"/>
                    <a:gd name="T86" fmla="*/ 2147483647 w 64"/>
                    <a:gd name="T87" fmla="*/ 2147483647 h 62"/>
                    <a:gd name="T88" fmla="*/ 2147483647 w 64"/>
                    <a:gd name="T89" fmla="*/ 2147483647 h 62"/>
                    <a:gd name="T90" fmla="*/ 2147483647 w 64"/>
                    <a:gd name="T91" fmla="*/ 0 h 6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64"/>
                    <a:gd name="T139" fmla="*/ 0 h 62"/>
                    <a:gd name="T140" fmla="*/ 64 w 64"/>
                    <a:gd name="T141" fmla="*/ 62 h 62"/>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64" h="62">
                      <a:moveTo>
                        <a:pt x="52" y="0"/>
                      </a:moveTo>
                      <a:lnTo>
                        <a:pt x="52" y="0"/>
                      </a:lnTo>
                      <a:lnTo>
                        <a:pt x="50" y="0"/>
                      </a:lnTo>
                      <a:lnTo>
                        <a:pt x="54" y="2"/>
                      </a:lnTo>
                      <a:lnTo>
                        <a:pt x="54" y="4"/>
                      </a:lnTo>
                      <a:lnTo>
                        <a:pt x="52" y="6"/>
                      </a:lnTo>
                      <a:lnTo>
                        <a:pt x="48" y="8"/>
                      </a:lnTo>
                      <a:lnTo>
                        <a:pt x="46" y="8"/>
                      </a:lnTo>
                      <a:lnTo>
                        <a:pt x="44" y="12"/>
                      </a:lnTo>
                      <a:lnTo>
                        <a:pt x="44" y="14"/>
                      </a:lnTo>
                      <a:lnTo>
                        <a:pt x="46" y="14"/>
                      </a:lnTo>
                      <a:lnTo>
                        <a:pt x="46" y="16"/>
                      </a:lnTo>
                      <a:lnTo>
                        <a:pt x="38" y="16"/>
                      </a:lnTo>
                      <a:lnTo>
                        <a:pt x="28" y="20"/>
                      </a:lnTo>
                      <a:lnTo>
                        <a:pt x="20" y="12"/>
                      </a:lnTo>
                      <a:lnTo>
                        <a:pt x="20" y="18"/>
                      </a:lnTo>
                      <a:lnTo>
                        <a:pt x="16" y="20"/>
                      </a:lnTo>
                      <a:lnTo>
                        <a:pt x="10" y="22"/>
                      </a:lnTo>
                      <a:lnTo>
                        <a:pt x="10" y="26"/>
                      </a:lnTo>
                      <a:lnTo>
                        <a:pt x="8" y="28"/>
                      </a:lnTo>
                      <a:lnTo>
                        <a:pt x="4" y="30"/>
                      </a:lnTo>
                      <a:lnTo>
                        <a:pt x="4" y="32"/>
                      </a:lnTo>
                      <a:lnTo>
                        <a:pt x="4" y="34"/>
                      </a:lnTo>
                      <a:lnTo>
                        <a:pt x="6" y="36"/>
                      </a:lnTo>
                      <a:lnTo>
                        <a:pt x="6" y="40"/>
                      </a:lnTo>
                      <a:lnTo>
                        <a:pt x="4" y="40"/>
                      </a:lnTo>
                      <a:lnTo>
                        <a:pt x="2" y="42"/>
                      </a:lnTo>
                      <a:lnTo>
                        <a:pt x="0" y="44"/>
                      </a:lnTo>
                      <a:lnTo>
                        <a:pt x="0" y="48"/>
                      </a:lnTo>
                      <a:lnTo>
                        <a:pt x="2" y="52"/>
                      </a:lnTo>
                      <a:lnTo>
                        <a:pt x="2" y="60"/>
                      </a:lnTo>
                      <a:lnTo>
                        <a:pt x="6" y="60"/>
                      </a:lnTo>
                      <a:lnTo>
                        <a:pt x="6" y="62"/>
                      </a:lnTo>
                      <a:lnTo>
                        <a:pt x="14" y="62"/>
                      </a:lnTo>
                      <a:lnTo>
                        <a:pt x="18" y="62"/>
                      </a:lnTo>
                      <a:lnTo>
                        <a:pt x="12" y="60"/>
                      </a:lnTo>
                      <a:lnTo>
                        <a:pt x="10" y="56"/>
                      </a:lnTo>
                      <a:lnTo>
                        <a:pt x="12" y="52"/>
                      </a:lnTo>
                      <a:lnTo>
                        <a:pt x="16" y="48"/>
                      </a:lnTo>
                      <a:lnTo>
                        <a:pt x="18" y="44"/>
                      </a:lnTo>
                      <a:lnTo>
                        <a:pt x="24" y="44"/>
                      </a:lnTo>
                      <a:lnTo>
                        <a:pt x="24" y="40"/>
                      </a:lnTo>
                      <a:lnTo>
                        <a:pt x="22" y="38"/>
                      </a:lnTo>
                      <a:lnTo>
                        <a:pt x="22" y="34"/>
                      </a:lnTo>
                      <a:lnTo>
                        <a:pt x="32" y="32"/>
                      </a:lnTo>
                      <a:lnTo>
                        <a:pt x="36" y="26"/>
                      </a:lnTo>
                      <a:lnTo>
                        <a:pt x="34" y="26"/>
                      </a:lnTo>
                      <a:lnTo>
                        <a:pt x="34" y="22"/>
                      </a:lnTo>
                      <a:lnTo>
                        <a:pt x="40" y="20"/>
                      </a:lnTo>
                      <a:lnTo>
                        <a:pt x="46" y="24"/>
                      </a:lnTo>
                      <a:lnTo>
                        <a:pt x="48" y="20"/>
                      </a:lnTo>
                      <a:lnTo>
                        <a:pt x="52" y="20"/>
                      </a:lnTo>
                      <a:lnTo>
                        <a:pt x="56" y="18"/>
                      </a:lnTo>
                      <a:lnTo>
                        <a:pt x="62" y="14"/>
                      </a:lnTo>
                      <a:lnTo>
                        <a:pt x="60" y="12"/>
                      </a:lnTo>
                      <a:lnTo>
                        <a:pt x="60" y="10"/>
                      </a:lnTo>
                      <a:lnTo>
                        <a:pt x="64" y="6"/>
                      </a:lnTo>
                      <a:lnTo>
                        <a:pt x="64" y="4"/>
                      </a:lnTo>
                      <a:lnTo>
                        <a:pt x="62" y="4"/>
                      </a:lnTo>
                      <a:lnTo>
                        <a:pt x="60" y="6"/>
                      </a:lnTo>
                      <a:lnTo>
                        <a:pt x="58" y="8"/>
                      </a:lnTo>
                      <a:lnTo>
                        <a:pt x="56" y="2"/>
                      </a:lnTo>
                      <a:lnTo>
                        <a:pt x="5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7" name="Freeform 39"/>
                <p:cNvSpPr>
                  <a:spLocks/>
                </p:cNvSpPr>
                <p:nvPr/>
              </p:nvSpPr>
              <p:spPr bwMode="auto">
                <a:xfrm>
                  <a:off x="6707186" y="3532234"/>
                  <a:ext cx="990600" cy="784225"/>
                </a:xfrm>
                <a:custGeom>
                  <a:avLst/>
                  <a:gdLst>
                    <a:gd name="T0" fmla="*/ 2147483647 w 624"/>
                    <a:gd name="T1" fmla="*/ 2147483647 h 494"/>
                    <a:gd name="T2" fmla="*/ 2147483647 w 624"/>
                    <a:gd name="T3" fmla="*/ 2147483647 h 494"/>
                    <a:gd name="T4" fmla="*/ 2147483647 w 624"/>
                    <a:gd name="T5" fmla="*/ 2147483647 h 494"/>
                    <a:gd name="T6" fmla="*/ 2147483647 w 624"/>
                    <a:gd name="T7" fmla="*/ 2147483647 h 494"/>
                    <a:gd name="T8" fmla="*/ 2147483647 w 624"/>
                    <a:gd name="T9" fmla="*/ 2147483647 h 494"/>
                    <a:gd name="T10" fmla="*/ 2147483647 w 624"/>
                    <a:gd name="T11" fmla="*/ 2147483647 h 494"/>
                    <a:gd name="T12" fmla="*/ 2147483647 w 624"/>
                    <a:gd name="T13" fmla="*/ 2147483647 h 494"/>
                    <a:gd name="T14" fmla="*/ 2147483647 w 624"/>
                    <a:gd name="T15" fmla="*/ 2147483647 h 494"/>
                    <a:gd name="T16" fmla="*/ 2147483647 w 624"/>
                    <a:gd name="T17" fmla="*/ 2147483647 h 494"/>
                    <a:gd name="T18" fmla="*/ 2147483647 w 624"/>
                    <a:gd name="T19" fmla="*/ 2147483647 h 494"/>
                    <a:gd name="T20" fmla="*/ 2147483647 w 624"/>
                    <a:gd name="T21" fmla="*/ 2147483647 h 494"/>
                    <a:gd name="T22" fmla="*/ 2147483647 w 624"/>
                    <a:gd name="T23" fmla="*/ 2147483647 h 494"/>
                    <a:gd name="T24" fmla="*/ 2147483647 w 624"/>
                    <a:gd name="T25" fmla="*/ 2147483647 h 494"/>
                    <a:gd name="T26" fmla="*/ 2147483647 w 624"/>
                    <a:gd name="T27" fmla="*/ 2147483647 h 494"/>
                    <a:gd name="T28" fmla="*/ 2147483647 w 624"/>
                    <a:gd name="T29" fmla="*/ 2147483647 h 494"/>
                    <a:gd name="T30" fmla="*/ 2147483647 w 624"/>
                    <a:gd name="T31" fmla="*/ 2147483647 h 494"/>
                    <a:gd name="T32" fmla="*/ 2147483647 w 624"/>
                    <a:gd name="T33" fmla="*/ 2147483647 h 494"/>
                    <a:gd name="T34" fmla="*/ 2147483647 w 624"/>
                    <a:gd name="T35" fmla="*/ 2147483647 h 494"/>
                    <a:gd name="T36" fmla="*/ 2147483647 w 624"/>
                    <a:gd name="T37" fmla="*/ 2147483647 h 494"/>
                    <a:gd name="T38" fmla="*/ 2147483647 w 624"/>
                    <a:gd name="T39" fmla="*/ 2147483647 h 494"/>
                    <a:gd name="T40" fmla="*/ 2147483647 w 624"/>
                    <a:gd name="T41" fmla="*/ 2147483647 h 494"/>
                    <a:gd name="T42" fmla="*/ 2147483647 w 624"/>
                    <a:gd name="T43" fmla="*/ 2147483647 h 494"/>
                    <a:gd name="T44" fmla="*/ 2147483647 w 624"/>
                    <a:gd name="T45" fmla="*/ 2147483647 h 494"/>
                    <a:gd name="T46" fmla="*/ 2147483647 w 624"/>
                    <a:gd name="T47" fmla="*/ 2147483647 h 494"/>
                    <a:gd name="T48" fmla="*/ 2147483647 w 624"/>
                    <a:gd name="T49" fmla="*/ 2147483647 h 494"/>
                    <a:gd name="T50" fmla="*/ 2147483647 w 624"/>
                    <a:gd name="T51" fmla="*/ 2147483647 h 494"/>
                    <a:gd name="T52" fmla="*/ 2147483647 w 624"/>
                    <a:gd name="T53" fmla="*/ 2147483647 h 494"/>
                    <a:gd name="T54" fmla="*/ 2147483647 w 624"/>
                    <a:gd name="T55" fmla="*/ 2147483647 h 494"/>
                    <a:gd name="T56" fmla="*/ 2147483647 w 624"/>
                    <a:gd name="T57" fmla="*/ 2147483647 h 494"/>
                    <a:gd name="T58" fmla="*/ 2147483647 w 624"/>
                    <a:gd name="T59" fmla="*/ 2147483647 h 494"/>
                    <a:gd name="T60" fmla="*/ 2147483647 w 624"/>
                    <a:gd name="T61" fmla="*/ 2147483647 h 494"/>
                    <a:gd name="T62" fmla="*/ 2147483647 w 624"/>
                    <a:gd name="T63" fmla="*/ 2147483647 h 494"/>
                    <a:gd name="T64" fmla="*/ 2147483647 w 624"/>
                    <a:gd name="T65" fmla="*/ 2147483647 h 494"/>
                    <a:gd name="T66" fmla="*/ 2147483647 w 624"/>
                    <a:gd name="T67" fmla="*/ 2147483647 h 494"/>
                    <a:gd name="T68" fmla="*/ 2147483647 w 624"/>
                    <a:gd name="T69" fmla="*/ 2147483647 h 494"/>
                    <a:gd name="T70" fmla="*/ 2147483647 w 624"/>
                    <a:gd name="T71" fmla="*/ 2147483647 h 494"/>
                    <a:gd name="T72" fmla="*/ 2147483647 w 624"/>
                    <a:gd name="T73" fmla="*/ 2147483647 h 494"/>
                    <a:gd name="T74" fmla="*/ 2147483647 w 624"/>
                    <a:gd name="T75" fmla="*/ 2147483647 h 494"/>
                    <a:gd name="T76" fmla="*/ 2147483647 w 624"/>
                    <a:gd name="T77" fmla="*/ 2147483647 h 494"/>
                    <a:gd name="T78" fmla="*/ 2147483647 w 624"/>
                    <a:gd name="T79" fmla="*/ 2147483647 h 494"/>
                    <a:gd name="T80" fmla="*/ 2147483647 w 624"/>
                    <a:gd name="T81" fmla="*/ 2147483647 h 494"/>
                    <a:gd name="T82" fmla="*/ 2147483647 w 624"/>
                    <a:gd name="T83" fmla="*/ 2147483647 h 494"/>
                    <a:gd name="T84" fmla="*/ 2147483647 w 624"/>
                    <a:gd name="T85" fmla="*/ 2147483647 h 494"/>
                    <a:gd name="T86" fmla="*/ 2147483647 w 624"/>
                    <a:gd name="T87" fmla="*/ 2147483647 h 494"/>
                    <a:gd name="T88" fmla="*/ 2147483647 w 624"/>
                    <a:gd name="T89" fmla="*/ 2147483647 h 494"/>
                    <a:gd name="T90" fmla="*/ 2147483647 w 624"/>
                    <a:gd name="T91" fmla="*/ 2147483647 h 494"/>
                    <a:gd name="T92" fmla="*/ 2147483647 w 624"/>
                    <a:gd name="T93" fmla="*/ 2147483647 h 494"/>
                    <a:gd name="T94" fmla="*/ 2147483647 w 624"/>
                    <a:gd name="T95" fmla="*/ 2147483647 h 494"/>
                    <a:gd name="T96" fmla="*/ 2147483647 w 624"/>
                    <a:gd name="T97" fmla="*/ 2147483647 h 494"/>
                    <a:gd name="T98" fmla="*/ 2147483647 w 624"/>
                    <a:gd name="T99" fmla="*/ 2147483647 h 494"/>
                    <a:gd name="T100" fmla="*/ 2147483647 w 624"/>
                    <a:gd name="T101" fmla="*/ 2147483647 h 494"/>
                    <a:gd name="T102" fmla="*/ 2147483647 w 624"/>
                    <a:gd name="T103" fmla="*/ 2147483647 h 494"/>
                    <a:gd name="T104" fmla="*/ 2147483647 w 624"/>
                    <a:gd name="T105" fmla="*/ 2147483647 h 494"/>
                    <a:gd name="T106" fmla="*/ 2147483647 w 624"/>
                    <a:gd name="T107" fmla="*/ 2147483647 h 494"/>
                    <a:gd name="T108" fmla="*/ 2147483647 w 624"/>
                    <a:gd name="T109" fmla="*/ 2147483647 h 49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624"/>
                    <a:gd name="T166" fmla="*/ 0 h 494"/>
                    <a:gd name="T167" fmla="*/ 624 w 624"/>
                    <a:gd name="T168" fmla="*/ 494 h 494"/>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624" h="494">
                      <a:moveTo>
                        <a:pt x="194" y="0"/>
                      </a:moveTo>
                      <a:lnTo>
                        <a:pt x="200" y="0"/>
                      </a:lnTo>
                      <a:lnTo>
                        <a:pt x="212" y="0"/>
                      </a:lnTo>
                      <a:lnTo>
                        <a:pt x="220" y="6"/>
                      </a:lnTo>
                      <a:lnTo>
                        <a:pt x="228" y="6"/>
                      </a:lnTo>
                      <a:lnTo>
                        <a:pt x="234" y="10"/>
                      </a:lnTo>
                      <a:lnTo>
                        <a:pt x="240" y="10"/>
                      </a:lnTo>
                      <a:lnTo>
                        <a:pt x="242" y="14"/>
                      </a:lnTo>
                      <a:lnTo>
                        <a:pt x="236" y="16"/>
                      </a:lnTo>
                      <a:lnTo>
                        <a:pt x="234" y="24"/>
                      </a:lnTo>
                      <a:lnTo>
                        <a:pt x="238" y="30"/>
                      </a:lnTo>
                      <a:lnTo>
                        <a:pt x="242" y="26"/>
                      </a:lnTo>
                      <a:lnTo>
                        <a:pt x="246" y="32"/>
                      </a:lnTo>
                      <a:lnTo>
                        <a:pt x="242" y="36"/>
                      </a:lnTo>
                      <a:lnTo>
                        <a:pt x="244" y="48"/>
                      </a:lnTo>
                      <a:lnTo>
                        <a:pt x="250" y="56"/>
                      </a:lnTo>
                      <a:lnTo>
                        <a:pt x="248" y="64"/>
                      </a:lnTo>
                      <a:lnTo>
                        <a:pt x="250" y="72"/>
                      </a:lnTo>
                      <a:lnTo>
                        <a:pt x="256" y="80"/>
                      </a:lnTo>
                      <a:lnTo>
                        <a:pt x="262" y="82"/>
                      </a:lnTo>
                      <a:lnTo>
                        <a:pt x="270" y="78"/>
                      </a:lnTo>
                      <a:lnTo>
                        <a:pt x="278" y="76"/>
                      </a:lnTo>
                      <a:lnTo>
                        <a:pt x="288" y="80"/>
                      </a:lnTo>
                      <a:lnTo>
                        <a:pt x="298" y="80"/>
                      </a:lnTo>
                      <a:lnTo>
                        <a:pt x="308" y="78"/>
                      </a:lnTo>
                      <a:lnTo>
                        <a:pt x="314" y="84"/>
                      </a:lnTo>
                      <a:lnTo>
                        <a:pt x="326" y="82"/>
                      </a:lnTo>
                      <a:lnTo>
                        <a:pt x="334" y="88"/>
                      </a:lnTo>
                      <a:lnTo>
                        <a:pt x="342" y="88"/>
                      </a:lnTo>
                      <a:lnTo>
                        <a:pt x="350" y="92"/>
                      </a:lnTo>
                      <a:lnTo>
                        <a:pt x="352" y="102"/>
                      </a:lnTo>
                      <a:lnTo>
                        <a:pt x="358" y="110"/>
                      </a:lnTo>
                      <a:lnTo>
                        <a:pt x="364" y="114"/>
                      </a:lnTo>
                      <a:lnTo>
                        <a:pt x="360" y="120"/>
                      </a:lnTo>
                      <a:lnTo>
                        <a:pt x="356" y="128"/>
                      </a:lnTo>
                      <a:lnTo>
                        <a:pt x="350" y="136"/>
                      </a:lnTo>
                      <a:lnTo>
                        <a:pt x="344" y="140"/>
                      </a:lnTo>
                      <a:lnTo>
                        <a:pt x="334" y="140"/>
                      </a:lnTo>
                      <a:lnTo>
                        <a:pt x="334" y="148"/>
                      </a:lnTo>
                      <a:lnTo>
                        <a:pt x="342" y="154"/>
                      </a:lnTo>
                      <a:lnTo>
                        <a:pt x="352" y="156"/>
                      </a:lnTo>
                      <a:lnTo>
                        <a:pt x="360" y="162"/>
                      </a:lnTo>
                      <a:lnTo>
                        <a:pt x="362" y="168"/>
                      </a:lnTo>
                      <a:lnTo>
                        <a:pt x="358" y="176"/>
                      </a:lnTo>
                      <a:lnTo>
                        <a:pt x="362" y="190"/>
                      </a:lnTo>
                      <a:lnTo>
                        <a:pt x="374" y="190"/>
                      </a:lnTo>
                      <a:lnTo>
                        <a:pt x="382" y="186"/>
                      </a:lnTo>
                      <a:lnTo>
                        <a:pt x="394" y="188"/>
                      </a:lnTo>
                      <a:lnTo>
                        <a:pt x="400" y="182"/>
                      </a:lnTo>
                      <a:lnTo>
                        <a:pt x="408" y="184"/>
                      </a:lnTo>
                      <a:lnTo>
                        <a:pt x="410" y="192"/>
                      </a:lnTo>
                      <a:lnTo>
                        <a:pt x="412" y="202"/>
                      </a:lnTo>
                      <a:lnTo>
                        <a:pt x="420" y="206"/>
                      </a:lnTo>
                      <a:lnTo>
                        <a:pt x="428" y="212"/>
                      </a:lnTo>
                      <a:lnTo>
                        <a:pt x="438" y="214"/>
                      </a:lnTo>
                      <a:lnTo>
                        <a:pt x="442" y="208"/>
                      </a:lnTo>
                      <a:lnTo>
                        <a:pt x="450" y="206"/>
                      </a:lnTo>
                      <a:lnTo>
                        <a:pt x="460" y="210"/>
                      </a:lnTo>
                      <a:lnTo>
                        <a:pt x="468" y="214"/>
                      </a:lnTo>
                      <a:lnTo>
                        <a:pt x="472" y="218"/>
                      </a:lnTo>
                      <a:lnTo>
                        <a:pt x="472" y="226"/>
                      </a:lnTo>
                      <a:lnTo>
                        <a:pt x="474" y="232"/>
                      </a:lnTo>
                      <a:lnTo>
                        <a:pt x="484" y="232"/>
                      </a:lnTo>
                      <a:lnTo>
                        <a:pt x="494" y="236"/>
                      </a:lnTo>
                      <a:lnTo>
                        <a:pt x="502" y="234"/>
                      </a:lnTo>
                      <a:lnTo>
                        <a:pt x="508" y="236"/>
                      </a:lnTo>
                      <a:lnTo>
                        <a:pt x="516" y="238"/>
                      </a:lnTo>
                      <a:lnTo>
                        <a:pt x="524" y="234"/>
                      </a:lnTo>
                      <a:lnTo>
                        <a:pt x="528" y="238"/>
                      </a:lnTo>
                      <a:lnTo>
                        <a:pt x="532" y="242"/>
                      </a:lnTo>
                      <a:lnTo>
                        <a:pt x="540" y="236"/>
                      </a:lnTo>
                      <a:lnTo>
                        <a:pt x="536" y="230"/>
                      </a:lnTo>
                      <a:lnTo>
                        <a:pt x="540" y="226"/>
                      </a:lnTo>
                      <a:lnTo>
                        <a:pt x="544" y="220"/>
                      </a:lnTo>
                      <a:lnTo>
                        <a:pt x="546" y="210"/>
                      </a:lnTo>
                      <a:lnTo>
                        <a:pt x="540" y="208"/>
                      </a:lnTo>
                      <a:lnTo>
                        <a:pt x="538" y="200"/>
                      </a:lnTo>
                      <a:lnTo>
                        <a:pt x="540" y="196"/>
                      </a:lnTo>
                      <a:lnTo>
                        <a:pt x="542" y="188"/>
                      </a:lnTo>
                      <a:lnTo>
                        <a:pt x="556" y="184"/>
                      </a:lnTo>
                      <a:lnTo>
                        <a:pt x="562" y="188"/>
                      </a:lnTo>
                      <a:lnTo>
                        <a:pt x="572" y="192"/>
                      </a:lnTo>
                      <a:lnTo>
                        <a:pt x="582" y="192"/>
                      </a:lnTo>
                      <a:lnTo>
                        <a:pt x="592" y="196"/>
                      </a:lnTo>
                      <a:lnTo>
                        <a:pt x="594" y="204"/>
                      </a:lnTo>
                      <a:lnTo>
                        <a:pt x="602" y="210"/>
                      </a:lnTo>
                      <a:lnTo>
                        <a:pt x="598" y="216"/>
                      </a:lnTo>
                      <a:lnTo>
                        <a:pt x="614" y="222"/>
                      </a:lnTo>
                      <a:lnTo>
                        <a:pt x="622" y="228"/>
                      </a:lnTo>
                      <a:lnTo>
                        <a:pt x="624" y="240"/>
                      </a:lnTo>
                      <a:lnTo>
                        <a:pt x="624" y="254"/>
                      </a:lnTo>
                      <a:lnTo>
                        <a:pt x="614" y="254"/>
                      </a:lnTo>
                      <a:lnTo>
                        <a:pt x="604" y="258"/>
                      </a:lnTo>
                      <a:lnTo>
                        <a:pt x="598" y="254"/>
                      </a:lnTo>
                      <a:lnTo>
                        <a:pt x="592" y="264"/>
                      </a:lnTo>
                      <a:lnTo>
                        <a:pt x="584" y="270"/>
                      </a:lnTo>
                      <a:lnTo>
                        <a:pt x="576" y="278"/>
                      </a:lnTo>
                      <a:lnTo>
                        <a:pt x="570" y="270"/>
                      </a:lnTo>
                      <a:lnTo>
                        <a:pt x="560" y="276"/>
                      </a:lnTo>
                      <a:lnTo>
                        <a:pt x="548" y="284"/>
                      </a:lnTo>
                      <a:lnTo>
                        <a:pt x="536" y="290"/>
                      </a:lnTo>
                      <a:lnTo>
                        <a:pt x="538" y="298"/>
                      </a:lnTo>
                      <a:lnTo>
                        <a:pt x="536" y="306"/>
                      </a:lnTo>
                      <a:lnTo>
                        <a:pt x="546" y="316"/>
                      </a:lnTo>
                      <a:lnTo>
                        <a:pt x="546" y="324"/>
                      </a:lnTo>
                      <a:lnTo>
                        <a:pt x="556" y="332"/>
                      </a:lnTo>
                      <a:lnTo>
                        <a:pt x="546" y="344"/>
                      </a:lnTo>
                      <a:lnTo>
                        <a:pt x="538" y="346"/>
                      </a:lnTo>
                      <a:lnTo>
                        <a:pt x="528" y="346"/>
                      </a:lnTo>
                      <a:lnTo>
                        <a:pt x="524" y="352"/>
                      </a:lnTo>
                      <a:lnTo>
                        <a:pt x="516" y="346"/>
                      </a:lnTo>
                      <a:lnTo>
                        <a:pt x="514" y="356"/>
                      </a:lnTo>
                      <a:lnTo>
                        <a:pt x="520" y="356"/>
                      </a:lnTo>
                      <a:lnTo>
                        <a:pt x="520" y="364"/>
                      </a:lnTo>
                      <a:lnTo>
                        <a:pt x="510" y="366"/>
                      </a:lnTo>
                      <a:lnTo>
                        <a:pt x="502" y="364"/>
                      </a:lnTo>
                      <a:lnTo>
                        <a:pt x="496" y="372"/>
                      </a:lnTo>
                      <a:lnTo>
                        <a:pt x="486" y="370"/>
                      </a:lnTo>
                      <a:lnTo>
                        <a:pt x="488" y="362"/>
                      </a:lnTo>
                      <a:lnTo>
                        <a:pt x="484" y="354"/>
                      </a:lnTo>
                      <a:lnTo>
                        <a:pt x="486" y="348"/>
                      </a:lnTo>
                      <a:lnTo>
                        <a:pt x="482" y="344"/>
                      </a:lnTo>
                      <a:lnTo>
                        <a:pt x="476" y="356"/>
                      </a:lnTo>
                      <a:lnTo>
                        <a:pt x="468" y="360"/>
                      </a:lnTo>
                      <a:lnTo>
                        <a:pt x="470" y="368"/>
                      </a:lnTo>
                      <a:lnTo>
                        <a:pt x="466" y="374"/>
                      </a:lnTo>
                      <a:lnTo>
                        <a:pt x="458" y="378"/>
                      </a:lnTo>
                      <a:lnTo>
                        <a:pt x="462" y="384"/>
                      </a:lnTo>
                      <a:lnTo>
                        <a:pt x="470" y="382"/>
                      </a:lnTo>
                      <a:lnTo>
                        <a:pt x="472" y="390"/>
                      </a:lnTo>
                      <a:lnTo>
                        <a:pt x="476" y="396"/>
                      </a:lnTo>
                      <a:lnTo>
                        <a:pt x="472" y="398"/>
                      </a:lnTo>
                      <a:lnTo>
                        <a:pt x="468" y="404"/>
                      </a:lnTo>
                      <a:lnTo>
                        <a:pt x="464" y="404"/>
                      </a:lnTo>
                      <a:lnTo>
                        <a:pt x="462" y="410"/>
                      </a:lnTo>
                      <a:lnTo>
                        <a:pt x="466" y="418"/>
                      </a:lnTo>
                      <a:lnTo>
                        <a:pt x="464" y="422"/>
                      </a:lnTo>
                      <a:lnTo>
                        <a:pt x="454" y="420"/>
                      </a:lnTo>
                      <a:lnTo>
                        <a:pt x="450" y="424"/>
                      </a:lnTo>
                      <a:lnTo>
                        <a:pt x="442" y="422"/>
                      </a:lnTo>
                      <a:lnTo>
                        <a:pt x="436" y="416"/>
                      </a:lnTo>
                      <a:lnTo>
                        <a:pt x="428" y="426"/>
                      </a:lnTo>
                      <a:lnTo>
                        <a:pt x="420" y="426"/>
                      </a:lnTo>
                      <a:lnTo>
                        <a:pt x="408" y="432"/>
                      </a:lnTo>
                      <a:lnTo>
                        <a:pt x="400" y="432"/>
                      </a:lnTo>
                      <a:lnTo>
                        <a:pt x="388" y="430"/>
                      </a:lnTo>
                      <a:lnTo>
                        <a:pt x="380" y="436"/>
                      </a:lnTo>
                      <a:lnTo>
                        <a:pt x="374" y="432"/>
                      </a:lnTo>
                      <a:lnTo>
                        <a:pt x="368" y="432"/>
                      </a:lnTo>
                      <a:lnTo>
                        <a:pt x="368" y="422"/>
                      </a:lnTo>
                      <a:lnTo>
                        <a:pt x="364" y="416"/>
                      </a:lnTo>
                      <a:lnTo>
                        <a:pt x="356" y="422"/>
                      </a:lnTo>
                      <a:lnTo>
                        <a:pt x="356" y="414"/>
                      </a:lnTo>
                      <a:lnTo>
                        <a:pt x="352" y="412"/>
                      </a:lnTo>
                      <a:lnTo>
                        <a:pt x="356" y="396"/>
                      </a:lnTo>
                      <a:lnTo>
                        <a:pt x="354" y="386"/>
                      </a:lnTo>
                      <a:lnTo>
                        <a:pt x="346" y="388"/>
                      </a:lnTo>
                      <a:lnTo>
                        <a:pt x="342" y="386"/>
                      </a:lnTo>
                      <a:lnTo>
                        <a:pt x="332" y="392"/>
                      </a:lnTo>
                      <a:lnTo>
                        <a:pt x="330" y="396"/>
                      </a:lnTo>
                      <a:lnTo>
                        <a:pt x="324" y="398"/>
                      </a:lnTo>
                      <a:lnTo>
                        <a:pt x="318" y="396"/>
                      </a:lnTo>
                      <a:lnTo>
                        <a:pt x="314" y="398"/>
                      </a:lnTo>
                      <a:lnTo>
                        <a:pt x="314" y="406"/>
                      </a:lnTo>
                      <a:lnTo>
                        <a:pt x="316" y="416"/>
                      </a:lnTo>
                      <a:lnTo>
                        <a:pt x="314" y="428"/>
                      </a:lnTo>
                      <a:lnTo>
                        <a:pt x="320" y="440"/>
                      </a:lnTo>
                      <a:lnTo>
                        <a:pt x="322" y="448"/>
                      </a:lnTo>
                      <a:lnTo>
                        <a:pt x="318" y="456"/>
                      </a:lnTo>
                      <a:lnTo>
                        <a:pt x="318" y="468"/>
                      </a:lnTo>
                      <a:lnTo>
                        <a:pt x="312" y="474"/>
                      </a:lnTo>
                      <a:lnTo>
                        <a:pt x="306" y="470"/>
                      </a:lnTo>
                      <a:lnTo>
                        <a:pt x="302" y="472"/>
                      </a:lnTo>
                      <a:lnTo>
                        <a:pt x="292" y="470"/>
                      </a:lnTo>
                      <a:lnTo>
                        <a:pt x="286" y="462"/>
                      </a:lnTo>
                      <a:lnTo>
                        <a:pt x="286" y="454"/>
                      </a:lnTo>
                      <a:lnTo>
                        <a:pt x="284" y="446"/>
                      </a:lnTo>
                      <a:lnTo>
                        <a:pt x="278" y="444"/>
                      </a:lnTo>
                      <a:lnTo>
                        <a:pt x="272" y="446"/>
                      </a:lnTo>
                      <a:lnTo>
                        <a:pt x="264" y="442"/>
                      </a:lnTo>
                      <a:lnTo>
                        <a:pt x="260" y="448"/>
                      </a:lnTo>
                      <a:lnTo>
                        <a:pt x="254" y="446"/>
                      </a:lnTo>
                      <a:lnTo>
                        <a:pt x="254" y="436"/>
                      </a:lnTo>
                      <a:lnTo>
                        <a:pt x="242" y="430"/>
                      </a:lnTo>
                      <a:lnTo>
                        <a:pt x="236" y="432"/>
                      </a:lnTo>
                      <a:lnTo>
                        <a:pt x="226" y="430"/>
                      </a:lnTo>
                      <a:lnTo>
                        <a:pt x="216" y="432"/>
                      </a:lnTo>
                      <a:lnTo>
                        <a:pt x="208" y="436"/>
                      </a:lnTo>
                      <a:lnTo>
                        <a:pt x="206" y="442"/>
                      </a:lnTo>
                      <a:lnTo>
                        <a:pt x="200" y="444"/>
                      </a:lnTo>
                      <a:lnTo>
                        <a:pt x="198" y="454"/>
                      </a:lnTo>
                      <a:lnTo>
                        <a:pt x="206" y="458"/>
                      </a:lnTo>
                      <a:lnTo>
                        <a:pt x="206" y="464"/>
                      </a:lnTo>
                      <a:lnTo>
                        <a:pt x="214" y="466"/>
                      </a:lnTo>
                      <a:lnTo>
                        <a:pt x="224" y="470"/>
                      </a:lnTo>
                      <a:lnTo>
                        <a:pt x="220" y="480"/>
                      </a:lnTo>
                      <a:lnTo>
                        <a:pt x="218" y="484"/>
                      </a:lnTo>
                      <a:lnTo>
                        <a:pt x="212" y="482"/>
                      </a:lnTo>
                      <a:lnTo>
                        <a:pt x="204" y="484"/>
                      </a:lnTo>
                      <a:lnTo>
                        <a:pt x="196" y="482"/>
                      </a:lnTo>
                      <a:lnTo>
                        <a:pt x="194" y="486"/>
                      </a:lnTo>
                      <a:lnTo>
                        <a:pt x="192" y="494"/>
                      </a:lnTo>
                      <a:lnTo>
                        <a:pt x="186" y="490"/>
                      </a:lnTo>
                      <a:lnTo>
                        <a:pt x="180" y="488"/>
                      </a:lnTo>
                      <a:lnTo>
                        <a:pt x="172" y="486"/>
                      </a:lnTo>
                      <a:lnTo>
                        <a:pt x="168" y="482"/>
                      </a:lnTo>
                      <a:lnTo>
                        <a:pt x="168" y="474"/>
                      </a:lnTo>
                      <a:lnTo>
                        <a:pt x="162" y="470"/>
                      </a:lnTo>
                      <a:lnTo>
                        <a:pt x="164" y="466"/>
                      </a:lnTo>
                      <a:lnTo>
                        <a:pt x="164" y="458"/>
                      </a:lnTo>
                      <a:lnTo>
                        <a:pt x="164" y="452"/>
                      </a:lnTo>
                      <a:lnTo>
                        <a:pt x="158" y="450"/>
                      </a:lnTo>
                      <a:lnTo>
                        <a:pt x="156" y="444"/>
                      </a:lnTo>
                      <a:lnTo>
                        <a:pt x="150" y="442"/>
                      </a:lnTo>
                      <a:lnTo>
                        <a:pt x="146" y="448"/>
                      </a:lnTo>
                      <a:lnTo>
                        <a:pt x="140" y="444"/>
                      </a:lnTo>
                      <a:lnTo>
                        <a:pt x="138" y="436"/>
                      </a:lnTo>
                      <a:lnTo>
                        <a:pt x="132" y="432"/>
                      </a:lnTo>
                      <a:lnTo>
                        <a:pt x="126" y="434"/>
                      </a:lnTo>
                      <a:lnTo>
                        <a:pt x="120" y="432"/>
                      </a:lnTo>
                      <a:lnTo>
                        <a:pt x="118" y="426"/>
                      </a:lnTo>
                      <a:lnTo>
                        <a:pt x="120" y="420"/>
                      </a:lnTo>
                      <a:lnTo>
                        <a:pt x="118" y="416"/>
                      </a:lnTo>
                      <a:lnTo>
                        <a:pt x="114" y="414"/>
                      </a:lnTo>
                      <a:lnTo>
                        <a:pt x="110" y="408"/>
                      </a:lnTo>
                      <a:lnTo>
                        <a:pt x="110" y="400"/>
                      </a:lnTo>
                      <a:lnTo>
                        <a:pt x="104" y="396"/>
                      </a:lnTo>
                      <a:lnTo>
                        <a:pt x="96" y="394"/>
                      </a:lnTo>
                      <a:lnTo>
                        <a:pt x="88" y="390"/>
                      </a:lnTo>
                      <a:lnTo>
                        <a:pt x="84" y="382"/>
                      </a:lnTo>
                      <a:lnTo>
                        <a:pt x="78" y="376"/>
                      </a:lnTo>
                      <a:lnTo>
                        <a:pt x="72" y="372"/>
                      </a:lnTo>
                      <a:lnTo>
                        <a:pt x="62" y="376"/>
                      </a:lnTo>
                      <a:lnTo>
                        <a:pt x="58" y="374"/>
                      </a:lnTo>
                      <a:lnTo>
                        <a:pt x="50" y="368"/>
                      </a:lnTo>
                      <a:lnTo>
                        <a:pt x="48" y="378"/>
                      </a:lnTo>
                      <a:lnTo>
                        <a:pt x="42" y="384"/>
                      </a:lnTo>
                      <a:lnTo>
                        <a:pt x="36" y="384"/>
                      </a:lnTo>
                      <a:lnTo>
                        <a:pt x="38" y="380"/>
                      </a:lnTo>
                      <a:lnTo>
                        <a:pt x="38" y="372"/>
                      </a:lnTo>
                      <a:lnTo>
                        <a:pt x="40" y="362"/>
                      </a:lnTo>
                      <a:lnTo>
                        <a:pt x="38" y="354"/>
                      </a:lnTo>
                      <a:lnTo>
                        <a:pt x="40" y="348"/>
                      </a:lnTo>
                      <a:lnTo>
                        <a:pt x="46" y="344"/>
                      </a:lnTo>
                      <a:lnTo>
                        <a:pt x="44" y="334"/>
                      </a:lnTo>
                      <a:lnTo>
                        <a:pt x="40" y="328"/>
                      </a:lnTo>
                      <a:lnTo>
                        <a:pt x="36" y="328"/>
                      </a:lnTo>
                      <a:lnTo>
                        <a:pt x="26" y="330"/>
                      </a:lnTo>
                      <a:lnTo>
                        <a:pt x="20" y="332"/>
                      </a:lnTo>
                      <a:lnTo>
                        <a:pt x="18" y="340"/>
                      </a:lnTo>
                      <a:lnTo>
                        <a:pt x="12" y="340"/>
                      </a:lnTo>
                      <a:lnTo>
                        <a:pt x="2" y="340"/>
                      </a:lnTo>
                      <a:lnTo>
                        <a:pt x="0" y="332"/>
                      </a:lnTo>
                      <a:lnTo>
                        <a:pt x="4" y="320"/>
                      </a:lnTo>
                      <a:lnTo>
                        <a:pt x="10" y="318"/>
                      </a:lnTo>
                      <a:lnTo>
                        <a:pt x="12" y="304"/>
                      </a:lnTo>
                      <a:lnTo>
                        <a:pt x="12" y="292"/>
                      </a:lnTo>
                      <a:lnTo>
                        <a:pt x="16" y="282"/>
                      </a:lnTo>
                      <a:lnTo>
                        <a:pt x="16" y="276"/>
                      </a:lnTo>
                      <a:lnTo>
                        <a:pt x="26" y="276"/>
                      </a:lnTo>
                      <a:lnTo>
                        <a:pt x="30" y="272"/>
                      </a:lnTo>
                      <a:lnTo>
                        <a:pt x="34" y="268"/>
                      </a:lnTo>
                      <a:lnTo>
                        <a:pt x="36" y="264"/>
                      </a:lnTo>
                      <a:lnTo>
                        <a:pt x="40" y="260"/>
                      </a:lnTo>
                      <a:lnTo>
                        <a:pt x="36" y="250"/>
                      </a:lnTo>
                      <a:lnTo>
                        <a:pt x="28" y="246"/>
                      </a:lnTo>
                      <a:lnTo>
                        <a:pt x="22" y="246"/>
                      </a:lnTo>
                      <a:lnTo>
                        <a:pt x="18" y="250"/>
                      </a:lnTo>
                      <a:lnTo>
                        <a:pt x="14" y="238"/>
                      </a:lnTo>
                      <a:lnTo>
                        <a:pt x="18" y="236"/>
                      </a:lnTo>
                      <a:lnTo>
                        <a:pt x="28" y="240"/>
                      </a:lnTo>
                      <a:lnTo>
                        <a:pt x="36" y="240"/>
                      </a:lnTo>
                      <a:lnTo>
                        <a:pt x="40" y="232"/>
                      </a:lnTo>
                      <a:lnTo>
                        <a:pt x="34" y="228"/>
                      </a:lnTo>
                      <a:lnTo>
                        <a:pt x="36" y="220"/>
                      </a:lnTo>
                      <a:lnTo>
                        <a:pt x="38" y="216"/>
                      </a:lnTo>
                      <a:lnTo>
                        <a:pt x="52" y="222"/>
                      </a:lnTo>
                      <a:lnTo>
                        <a:pt x="54" y="216"/>
                      </a:lnTo>
                      <a:lnTo>
                        <a:pt x="60" y="218"/>
                      </a:lnTo>
                      <a:lnTo>
                        <a:pt x="60" y="222"/>
                      </a:lnTo>
                      <a:lnTo>
                        <a:pt x="68" y="224"/>
                      </a:lnTo>
                      <a:lnTo>
                        <a:pt x="76" y="222"/>
                      </a:lnTo>
                      <a:lnTo>
                        <a:pt x="78" y="218"/>
                      </a:lnTo>
                      <a:lnTo>
                        <a:pt x="72" y="212"/>
                      </a:lnTo>
                      <a:lnTo>
                        <a:pt x="76" y="206"/>
                      </a:lnTo>
                      <a:lnTo>
                        <a:pt x="72" y="200"/>
                      </a:lnTo>
                      <a:lnTo>
                        <a:pt x="68" y="196"/>
                      </a:lnTo>
                      <a:lnTo>
                        <a:pt x="60" y="188"/>
                      </a:lnTo>
                      <a:lnTo>
                        <a:pt x="66" y="178"/>
                      </a:lnTo>
                      <a:lnTo>
                        <a:pt x="74" y="178"/>
                      </a:lnTo>
                      <a:lnTo>
                        <a:pt x="76" y="170"/>
                      </a:lnTo>
                      <a:lnTo>
                        <a:pt x="76" y="162"/>
                      </a:lnTo>
                      <a:lnTo>
                        <a:pt x="82" y="158"/>
                      </a:lnTo>
                      <a:lnTo>
                        <a:pt x="82" y="152"/>
                      </a:lnTo>
                      <a:lnTo>
                        <a:pt x="76" y="156"/>
                      </a:lnTo>
                      <a:lnTo>
                        <a:pt x="72" y="148"/>
                      </a:lnTo>
                      <a:lnTo>
                        <a:pt x="60" y="144"/>
                      </a:lnTo>
                      <a:lnTo>
                        <a:pt x="52" y="144"/>
                      </a:lnTo>
                      <a:lnTo>
                        <a:pt x="44" y="136"/>
                      </a:lnTo>
                      <a:lnTo>
                        <a:pt x="42" y="122"/>
                      </a:lnTo>
                      <a:lnTo>
                        <a:pt x="36" y="116"/>
                      </a:lnTo>
                      <a:lnTo>
                        <a:pt x="30" y="110"/>
                      </a:lnTo>
                      <a:lnTo>
                        <a:pt x="26" y="108"/>
                      </a:lnTo>
                      <a:lnTo>
                        <a:pt x="22" y="104"/>
                      </a:lnTo>
                      <a:lnTo>
                        <a:pt x="20" y="98"/>
                      </a:lnTo>
                      <a:lnTo>
                        <a:pt x="20" y="90"/>
                      </a:lnTo>
                      <a:lnTo>
                        <a:pt x="24" y="82"/>
                      </a:lnTo>
                      <a:lnTo>
                        <a:pt x="30" y="78"/>
                      </a:lnTo>
                      <a:lnTo>
                        <a:pt x="36" y="78"/>
                      </a:lnTo>
                      <a:lnTo>
                        <a:pt x="40" y="74"/>
                      </a:lnTo>
                      <a:lnTo>
                        <a:pt x="46" y="80"/>
                      </a:lnTo>
                      <a:lnTo>
                        <a:pt x="54" y="76"/>
                      </a:lnTo>
                      <a:lnTo>
                        <a:pt x="62" y="80"/>
                      </a:lnTo>
                      <a:lnTo>
                        <a:pt x="70" y="78"/>
                      </a:lnTo>
                      <a:lnTo>
                        <a:pt x="72" y="66"/>
                      </a:lnTo>
                      <a:lnTo>
                        <a:pt x="78" y="58"/>
                      </a:lnTo>
                      <a:lnTo>
                        <a:pt x="84" y="64"/>
                      </a:lnTo>
                      <a:lnTo>
                        <a:pt x="96" y="58"/>
                      </a:lnTo>
                      <a:lnTo>
                        <a:pt x="100" y="46"/>
                      </a:lnTo>
                      <a:lnTo>
                        <a:pt x="110" y="44"/>
                      </a:lnTo>
                      <a:lnTo>
                        <a:pt x="114" y="40"/>
                      </a:lnTo>
                      <a:lnTo>
                        <a:pt x="120" y="32"/>
                      </a:lnTo>
                      <a:lnTo>
                        <a:pt x="122" y="24"/>
                      </a:lnTo>
                      <a:lnTo>
                        <a:pt x="134" y="20"/>
                      </a:lnTo>
                      <a:lnTo>
                        <a:pt x="142" y="24"/>
                      </a:lnTo>
                      <a:lnTo>
                        <a:pt x="152" y="28"/>
                      </a:lnTo>
                      <a:lnTo>
                        <a:pt x="162" y="26"/>
                      </a:lnTo>
                      <a:lnTo>
                        <a:pt x="170" y="26"/>
                      </a:lnTo>
                      <a:lnTo>
                        <a:pt x="178" y="34"/>
                      </a:lnTo>
                      <a:lnTo>
                        <a:pt x="184" y="36"/>
                      </a:lnTo>
                      <a:lnTo>
                        <a:pt x="184" y="30"/>
                      </a:lnTo>
                      <a:lnTo>
                        <a:pt x="178" y="16"/>
                      </a:lnTo>
                      <a:lnTo>
                        <a:pt x="182" y="10"/>
                      </a:lnTo>
                      <a:lnTo>
                        <a:pt x="194" y="0"/>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8" name="Freeform 41"/>
                <p:cNvSpPr>
                  <a:spLocks/>
                </p:cNvSpPr>
                <p:nvPr/>
              </p:nvSpPr>
              <p:spPr bwMode="auto">
                <a:xfrm>
                  <a:off x="6967536" y="2770234"/>
                  <a:ext cx="923925" cy="1146175"/>
                </a:xfrm>
                <a:custGeom>
                  <a:avLst/>
                  <a:gdLst>
                    <a:gd name="T0" fmla="*/ 2147483647 w 582"/>
                    <a:gd name="T1" fmla="*/ 2147483647 h 722"/>
                    <a:gd name="T2" fmla="*/ 2147483647 w 582"/>
                    <a:gd name="T3" fmla="*/ 2147483647 h 722"/>
                    <a:gd name="T4" fmla="*/ 2147483647 w 582"/>
                    <a:gd name="T5" fmla="*/ 2147483647 h 722"/>
                    <a:gd name="T6" fmla="*/ 2147483647 w 582"/>
                    <a:gd name="T7" fmla="*/ 2147483647 h 722"/>
                    <a:gd name="T8" fmla="*/ 2147483647 w 582"/>
                    <a:gd name="T9" fmla="*/ 2147483647 h 722"/>
                    <a:gd name="T10" fmla="*/ 2147483647 w 582"/>
                    <a:gd name="T11" fmla="*/ 2147483647 h 722"/>
                    <a:gd name="T12" fmla="*/ 2147483647 w 582"/>
                    <a:gd name="T13" fmla="*/ 2147483647 h 722"/>
                    <a:gd name="T14" fmla="*/ 2147483647 w 582"/>
                    <a:gd name="T15" fmla="*/ 2147483647 h 722"/>
                    <a:gd name="T16" fmla="*/ 2147483647 w 582"/>
                    <a:gd name="T17" fmla="*/ 2147483647 h 722"/>
                    <a:gd name="T18" fmla="*/ 2147483647 w 582"/>
                    <a:gd name="T19" fmla="*/ 2147483647 h 722"/>
                    <a:gd name="T20" fmla="*/ 2147483647 w 582"/>
                    <a:gd name="T21" fmla="*/ 2147483647 h 722"/>
                    <a:gd name="T22" fmla="*/ 2147483647 w 582"/>
                    <a:gd name="T23" fmla="*/ 2147483647 h 722"/>
                    <a:gd name="T24" fmla="*/ 2147483647 w 582"/>
                    <a:gd name="T25" fmla="*/ 2147483647 h 722"/>
                    <a:gd name="T26" fmla="*/ 2147483647 w 582"/>
                    <a:gd name="T27" fmla="*/ 2147483647 h 722"/>
                    <a:gd name="T28" fmla="*/ 2147483647 w 582"/>
                    <a:gd name="T29" fmla="*/ 2147483647 h 722"/>
                    <a:gd name="T30" fmla="*/ 2147483647 w 582"/>
                    <a:gd name="T31" fmla="*/ 2147483647 h 722"/>
                    <a:gd name="T32" fmla="*/ 2147483647 w 582"/>
                    <a:gd name="T33" fmla="*/ 2147483647 h 722"/>
                    <a:gd name="T34" fmla="*/ 2147483647 w 582"/>
                    <a:gd name="T35" fmla="*/ 2147483647 h 722"/>
                    <a:gd name="T36" fmla="*/ 2147483647 w 582"/>
                    <a:gd name="T37" fmla="*/ 2147483647 h 722"/>
                    <a:gd name="T38" fmla="*/ 2147483647 w 582"/>
                    <a:gd name="T39" fmla="*/ 2147483647 h 722"/>
                    <a:gd name="T40" fmla="*/ 2147483647 w 582"/>
                    <a:gd name="T41" fmla="*/ 2147483647 h 722"/>
                    <a:gd name="T42" fmla="*/ 2147483647 w 582"/>
                    <a:gd name="T43" fmla="*/ 2147483647 h 722"/>
                    <a:gd name="T44" fmla="*/ 2147483647 w 582"/>
                    <a:gd name="T45" fmla="*/ 2147483647 h 722"/>
                    <a:gd name="T46" fmla="*/ 2147483647 w 582"/>
                    <a:gd name="T47" fmla="*/ 2147483647 h 722"/>
                    <a:gd name="T48" fmla="*/ 2147483647 w 582"/>
                    <a:gd name="T49" fmla="*/ 2147483647 h 722"/>
                    <a:gd name="T50" fmla="*/ 2147483647 w 582"/>
                    <a:gd name="T51" fmla="*/ 2147483647 h 722"/>
                    <a:gd name="T52" fmla="*/ 2147483647 w 582"/>
                    <a:gd name="T53" fmla="*/ 2147483647 h 722"/>
                    <a:gd name="T54" fmla="*/ 2147483647 w 582"/>
                    <a:gd name="T55" fmla="*/ 2147483647 h 722"/>
                    <a:gd name="T56" fmla="*/ 2147483647 w 582"/>
                    <a:gd name="T57" fmla="*/ 2147483647 h 722"/>
                    <a:gd name="T58" fmla="*/ 2147483647 w 582"/>
                    <a:gd name="T59" fmla="*/ 2147483647 h 722"/>
                    <a:gd name="T60" fmla="*/ 2147483647 w 582"/>
                    <a:gd name="T61" fmla="*/ 2147483647 h 722"/>
                    <a:gd name="T62" fmla="*/ 2147483647 w 582"/>
                    <a:gd name="T63" fmla="*/ 2147483647 h 722"/>
                    <a:gd name="T64" fmla="*/ 2147483647 w 582"/>
                    <a:gd name="T65" fmla="*/ 2147483647 h 722"/>
                    <a:gd name="T66" fmla="*/ 2147483647 w 582"/>
                    <a:gd name="T67" fmla="*/ 2147483647 h 722"/>
                    <a:gd name="T68" fmla="*/ 2147483647 w 582"/>
                    <a:gd name="T69" fmla="*/ 2147483647 h 722"/>
                    <a:gd name="T70" fmla="*/ 2147483647 w 582"/>
                    <a:gd name="T71" fmla="*/ 2147483647 h 722"/>
                    <a:gd name="T72" fmla="*/ 2147483647 w 582"/>
                    <a:gd name="T73" fmla="*/ 2147483647 h 722"/>
                    <a:gd name="T74" fmla="*/ 2147483647 w 582"/>
                    <a:gd name="T75" fmla="*/ 2147483647 h 722"/>
                    <a:gd name="T76" fmla="*/ 2147483647 w 582"/>
                    <a:gd name="T77" fmla="*/ 2147483647 h 722"/>
                    <a:gd name="T78" fmla="*/ 2147483647 w 582"/>
                    <a:gd name="T79" fmla="*/ 2147483647 h 722"/>
                    <a:gd name="T80" fmla="*/ 2147483647 w 582"/>
                    <a:gd name="T81" fmla="*/ 2147483647 h 722"/>
                    <a:gd name="T82" fmla="*/ 2147483647 w 582"/>
                    <a:gd name="T83" fmla="*/ 2147483647 h 722"/>
                    <a:gd name="T84" fmla="*/ 2147483647 w 582"/>
                    <a:gd name="T85" fmla="*/ 2147483647 h 722"/>
                    <a:gd name="T86" fmla="*/ 2147483647 w 582"/>
                    <a:gd name="T87" fmla="*/ 2147483647 h 722"/>
                    <a:gd name="T88" fmla="*/ 2147483647 w 582"/>
                    <a:gd name="T89" fmla="*/ 2147483647 h 722"/>
                    <a:gd name="T90" fmla="*/ 2147483647 w 582"/>
                    <a:gd name="T91" fmla="*/ 2147483647 h 722"/>
                    <a:gd name="T92" fmla="*/ 2147483647 w 582"/>
                    <a:gd name="T93" fmla="*/ 2147483647 h 722"/>
                    <a:gd name="T94" fmla="*/ 2147483647 w 582"/>
                    <a:gd name="T95" fmla="*/ 2147483647 h 722"/>
                    <a:gd name="T96" fmla="*/ 2147483647 w 582"/>
                    <a:gd name="T97" fmla="*/ 2147483647 h 722"/>
                    <a:gd name="T98" fmla="*/ 2147483647 w 582"/>
                    <a:gd name="T99" fmla="*/ 2147483647 h 722"/>
                    <a:gd name="T100" fmla="*/ 2147483647 w 582"/>
                    <a:gd name="T101" fmla="*/ 2147483647 h 722"/>
                    <a:gd name="T102" fmla="*/ 2147483647 w 582"/>
                    <a:gd name="T103" fmla="*/ 2147483647 h 722"/>
                    <a:gd name="T104" fmla="*/ 2147483647 w 582"/>
                    <a:gd name="T105" fmla="*/ 2147483647 h 722"/>
                    <a:gd name="T106" fmla="*/ 2147483647 w 582"/>
                    <a:gd name="T107" fmla="*/ 2147483647 h 722"/>
                    <a:gd name="T108" fmla="*/ 2147483647 w 582"/>
                    <a:gd name="T109" fmla="*/ 2147483647 h 722"/>
                    <a:gd name="T110" fmla="*/ 2147483647 w 582"/>
                    <a:gd name="T111" fmla="*/ 2147483647 h 722"/>
                    <a:gd name="T112" fmla="*/ 2147483647 w 582"/>
                    <a:gd name="T113" fmla="*/ 2147483647 h 722"/>
                    <a:gd name="T114" fmla="*/ 2147483647 w 582"/>
                    <a:gd name="T115" fmla="*/ 2147483647 h 722"/>
                    <a:gd name="T116" fmla="*/ 2147483647 w 582"/>
                    <a:gd name="T117" fmla="*/ 2147483647 h 722"/>
                    <a:gd name="T118" fmla="*/ 2147483647 w 582"/>
                    <a:gd name="T119" fmla="*/ 2147483647 h 722"/>
                    <a:gd name="T120" fmla="*/ 2147483647 w 582"/>
                    <a:gd name="T121" fmla="*/ 2147483647 h 722"/>
                    <a:gd name="T122" fmla="*/ 2147483647 w 582"/>
                    <a:gd name="T123" fmla="*/ 2147483647 h 722"/>
                    <a:gd name="T124" fmla="*/ 2147483647 w 582"/>
                    <a:gd name="T125" fmla="*/ 2147483647 h 72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582"/>
                    <a:gd name="T190" fmla="*/ 0 h 722"/>
                    <a:gd name="T191" fmla="*/ 582 w 582"/>
                    <a:gd name="T192" fmla="*/ 722 h 72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582" h="722">
                      <a:moveTo>
                        <a:pt x="28" y="480"/>
                      </a:moveTo>
                      <a:lnTo>
                        <a:pt x="20" y="470"/>
                      </a:lnTo>
                      <a:lnTo>
                        <a:pt x="18" y="462"/>
                      </a:lnTo>
                      <a:lnTo>
                        <a:pt x="14" y="450"/>
                      </a:lnTo>
                      <a:lnTo>
                        <a:pt x="10" y="442"/>
                      </a:lnTo>
                      <a:lnTo>
                        <a:pt x="6" y="438"/>
                      </a:lnTo>
                      <a:lnTo>
                        <a:pt x="2" y="432"/>
                      </a:lnTo>
                      <a:lnTo>
                        <a:pt x="0" y="416"/>
                      </a:lnTo>
                      <a:lnTo>
                        <a:pt x="4" y="410"/>
                      </a:lnTo>
                      <a:lnTo>
                        <a:pt x="12" y="406"/>
                      </a:lnTo>
                      <a:lnTo>
                        <a:pt x="16" y="402"/>
                      </a:lnTo>
                      <a:lnTo>
                        <a:pt x="16" y="396"/>
                      </a:lnTo>
                      <a:lnTo>
                        <a:pt x="12" y="390"/>
                      </a:lnTo>
                      <a:lnTo>
                        <a:pt x="10" y="384"/>
                      </a:lnTo>
                      <a:lnTo>
                        <a:pt x="20" y="378"/>
                      </a:lnTo>
                      <a:lnTo>
                        <a:pt x="20" y="374"/>
                      </a:lnTo>
                      <a:lnTo>
                        <a:pt x="12" y="376"/>
                      </a:lnTo>
                      <a:lnTo>
                        <a:pt x="10" y="372"/>
                      </a:lnTo>
                      <a:lnTo>
                        <a:pt x="6" y="374"/>
                      </a:lnTo>
                      <a:lnTo>
                        <a:pt x="2" y="368"/>
                      </a:lnTo>
                      <a:lnTo>
                        <a:pt x="0" y="360"/>
                      </a:lnTo>
                      <a:lnTo>
                        <a:pt x="8" y="358"/>
                      </a:lnTo>
                      <a:lnTo>
                        <a:pt x="14" y="356"/>
                      </a:lnTo>
                      <a:lnTo>
                        <a:pt x="20" y="348"/>
                      </a:lnTo>
                      <a:lnTo>
                        <a:pt x="24" y="342"/>
                      </a:lnTo>
                      <a:lnTo>
                        <a:pt x="36" y="342"/>
                      </a:lnTo>
                      <a:lnTo>
                        <a:pt x="48" y="342"/>
                      </a:lnTo>
                      <a:lnTo>
                        <a:pt x="64" y="340"/>
                      </a:lnTo>
                      <a:lnTo>
                        <a:pt x="72" y="340"/>
                      </a:lnTo>
                      <a:lnTo>
                        <a:pt x="82" y="340"/>
                      </a:lnTo>
                      <a:lnTo>
                        <a:pt x="88" y="334"/>
                      </a:lnTo>
                      <a:lnTo>
                        <a:pt x="86" y="328"/>
                      </a:lnTo>
                      <a:lnTo>
                        <a:pt x="92" y="322"/>
                      </a:lnTo>
                      <a:lnTo>
                        <a:pt x="102" y="318"/>
                      </a:lnTo>
                      <a:lnTo>
                        <a:pt x="110" y="312"/>
                      </a:lnTo>
                      <a:lnTo>
                        <a:pt x="112" y="306"/>
                      </a:lnTo>
                      <a:lnTo>
                        <a:pt x="108" y="300"/>
                      </a:lnTo>
                      <a:lnTo>
                        <a:pt x="100" y="298"/>
                      </a:lnTo>
                      <a:lnTo>
                        <a:pt x="104" y="290"/>
                      </a:lnTo>
                      <a:lnTo>
                        <a:pt x="114" y="286"/>
                      </a:lnTo>
                      <a:lnTo>
                        <a:pt x="116" y="278"/>
                      </a:lnTo>
                      <a:lnTo>
                        <a:pt x="108" y="278"/>
                      </a:lnTo>
                      <a:lnTo>
                        <a:pt x="112" y="268"/>
                      </a:lnTo>
                      <a:lnTo>
                        <a:pt x="104" y="264"/>
                      </a:lnTo>
                      <a:lnTo>
                        <a:pt x="112" y="256"/>
                      </a:lnTo>
                      <a:lnTo>
                        <a:pt x="108" y="244"/>
                      </a:lnTo>
                      <a:lnTo>
                        <a:pt x="120" y="238"/>
                      </a:lnTo>
                      <a:lnTo>
                        <a:pt x="120" y="234"/>
                      </a:lnTo>
                      <a:lnTo>
                        <a:pt x="114" y="226"/>
                      </a:lnTo>
                      <a:lnTo>
                        <a:pt x="104" y="220"/>
                      </a:lnTo>
                      <a:lnTo>
                        <a:pt x="96" y="216"/>
                      </a:lnTo>
                      <a:lnTo>
                        <a:pt x="92" y="210"/>
                      </a:lnTo>
                      <a:lnTo>
                        <a:pt x="86" y="202"/>
                      </a:lnTo>
                      <a:lnTo>
                        <a:pt x="82" y="196"/>
                      </a:lnTo>
                      <a:lnTo>
                        <a:pt x="88" y="192"/>
                      </a:lnTo>
                      <a:lnTo>
                        <a:pt x="94" y="194"/>
                      </a:lnTo>
                      <a:lnTo>
                        <a:pt x="96" y="186"/>
                      </a:lnTo>
                      <a:lnTo>
                        <a:pt x="90" y="178"/>
                      </a:lnTo>
                      <a:lnTo>
                        <a:pt x="86" y="170"/>
                      </a:lnTo>
                      <a:lnTo>
                        <a:pt x="88" y="158"/>
                      </a:lnTo>
                      <a:lnTo>
                        <a:pt x="92" y="156"/>
                      </a:lnTo>
                      <a:lnTo>
                        <a:pt x="94" y="148"/>
                      </a:lnTo>
                      <a:lnTo>
                        <a:pt x="88" y="144"/>
                      </a:lnTo>
                      <a:lnTo>
                        <a:pt x="80" y="146"/>
                      </a:lnTo>
                      <a:lnTo>
                        <a:pt x="74" y="140"/>
                      </a:lnTo>
                      <a:lnTo>
                        <a:pt x="68" y="128"/>
                      </a:lnTo>
                      <a:lnTo>
                        <a:pt x="66" y="124"/>
                      </a:lnTo>
                      <a:lnTo>
                        <a:pt x="64" y="116"/>
                      </a:lnTo>
                      <a:lnTo>
                        <a:pt x="56" y="116"/>
                      </a:lnTo>
                      <a:lnTo>
                        <a:pt x="54" y="106"/>
                      </a:lnTo>
                      <a:lnTo>
                        <a:pt x="48" y="96"/>
                      </a:lnTo>
                      <a:lnTo>
                        <a:pt x="48" y="86"/>
                      </a:lnTo>
                      <a:lnTo>
                        <a:pt x="50" y="82"/>
                      </a:lnTo>
                      <a:lnTo>
                        <a:pt x="52" y="74"/>
                      </a:lnTo>
                      <a:lnTo>
                        <a:pt x="68" y="74"/>
                      </a:lnTo>
                      <a:lnTo>
                        <a:pt x="74" y="78"/>
                      </a:lnTo>
                      <a:lnTo>
                        <a:pt x="80" y="72"/>
                      </a:lnTo>
                      <a:lnTo>
                        <a:pt x="88" y="72"/>
                      </a:lnTo>
                      <a:lnTo>
                        <a:pt x="92" y="66"/>
                      </a:lnTo>
                      <a:lnTo>
                        <a:pt x="96" y="54"/>
                      </a:lnTo>
                      <a:lnTo>
                        <a:pt x="116" y="50"/>
                      </a:lnTo>
                      <a:lnTo>
                        <a:pt x="116" y="58"/>
                      </a:lnTo>
                      <a:lnTo>
                        <a:pt x="128" y="58"/>
                      </a:lnTo>
                      <a:lnTo>
                        <a:pt x="130" y="50"/>
                      </a:lnTo>
                      <a:lnTo>
                        <a:pt x="138" y="56"/>
                      </a:lnTo>
                      <a:lnTo>
                        <a:pt x="144" y="56"/>
                      </a:lnTo>
                      <a:lnTo>
                        <a:pt x="148" y="62"/>
                      </a:lnTo>
                      <a:lnTo>
                        <a:pt x="154" y="60"/>
                      </a:lnTo>
                      <a:lnTo>
                        <a:pt x="162" y="62"/>
                      </a:lnTo>
                      <a:lnTo>
                        <a:pt x="164" y="68"/>
                      </a:lnTo>
                      <a:lnTo>
                        <a:pt x="178" y="62"/>
                      </a:lnTo>
                      <a:lnTo>
                        <a:pt x="188" y="56"/>
                      </a:lnTo>
                      <a:lnTo>
                        <a:pt x="196" y="44"/>
                      </a:lnTo>
                      <a:lnTo>
                        <a:pt x="202" y="44"/>
                      </a:lnTo>
                      <a:lnTo>
                        <a:pt x="208" y="36"/>
                      </a:lnTo>
                      <a:lnTo>
                        <a:pt x="206" y="28"/>
                      </a:lnTo>
                      <a:lnTo>
                        <a:pt x="212" y="20"/>
                      </a:lnTo>
                      <a:lnTo>
                        <a:pt x="220" y="24"/>
                      </a:lnTo>
                      <a:lnTo>
                        <a:pt x="226" y="20"/>
                      </a:lnTo>
                      <a:lnTo>
                        <a:pt x="222" y="14"/>
                      </a:lnTo>
                      <a:lnTo>
                        <a:pt x="232" y="10"/>
                      </a:lnTo>
                      <a:lnTo>
                        <a:pt x="232" y="6"/>
                      </a:lnTo>
                      <a:lnTo>
                        <a:pt x="238" y="0"/>
                      </a:lnTo>
                      <a:lnTo>
                        <a:pt x="240" y="10"/>
                      </a:lnTo>
                      <a:lnTo>
                        <a:pt x="246" y="12"/>
                      </a:lnTo>
                      <a:lnTo>
                        <a:pt x="250" y="16"/>
                      </a:lnTo>
                      <a:lnTo>
                        <a:pt x="254" y="18"/>
                      </a:lnTo>
                      <a:lnTo>
                        <a:pt x="252" y="26"/>
                      </a:lnTo>
                      <a:lnTo>
                        <a:pt x="258" y="30"/>
                      </a:lnTo>
                      <a:lnTo>
                        <a:pt x="262" y="34"/>
                      </a:lnTo>
                      <a:lnTo>
                        <a:pt x="270" y="32"/>
                      </a:lnTo>
                      <a:lnTo>
                        <a:pt x="280" y="42"/>
                      </a:lnTo>
                      <a:lnTo>
                        <a:pt x="282" y="46"/>
                      </a:lnTo>
                      <a:lnTo>
                        <a:pt x="290" y="50"/>
                      </a:lnTo>
                      <a:lnTo>
                        <a:pt x="296" y="54"/>
                      </a:lnTo>
                      <a:lnTo>
                        <a:pt x="302" y="54"/>
                      </a:lnTo>
                      <a:lnTo>
                        <a:pt x="308" y="56"/>
                      </a:lnTo>
                      <a:lnTo>
                        <a:pt x="326" y="56"/>
                      </a:lnTo>
                      <a:lnTo>
                        <a:pt x="334" y="54"/>
                      </a:lnTo>
                      <a:lnTo>
                        <a:pt x="342" y="60"/>
                      </a:lnTo>
                      <a:lnTo>
                        <a:pt x="348" y="66"/>
                      </a:lnTo>
                      <a:lnTo>
                        <a:pt x="354" y="66"/>
                      </a:lnTo>
                      <a:lnTo>
                        <a:pt x="358" y="60"/>
                      </a:lnTo>
                      <a:lnTo>
                        <a:pt x="366" y="64"/>
                      </a:lnTo>
                      <a:lnTo>
                        <a:pt x="364" y="76"/>
                      </a:lnTo>
                      <a:lnTo>
                        <a:pt x="366" y="82"/>
                      </a:lnTo>
                      <a:lnTo>
                        <a:pt x="364" y="86"/>
                      </a:lnTo>
                      <a:lnTo>
                        <a:pt x="360" y="92"/>
                      </a:lnTo>
                      <a:lnTo>
                        <a:pt x="360" y="100"/>
                      </a:lnTo>
                      <a:lnTo>
                        <a:pt x="364" y="108"/>
                      </a:lnTo>
                      <a:lnTo>
                        <a:pt x="366" y="116"/>
                      </a:lnTo>
                      <a:lnTo>
                        <a:pt x="368" y="124"/>
                      </a:lnTo>
                      <a:lnTo>
                        <a:pt x="366" y="132"/>
                      </a:lnTo>
                      <a:lnTo>
                        <a:pt x="364" y="142"/>
                      </a:lnTo>
                      <a:lnTo>
                        <a:pt x="352" y="144"/>
                      </a:lnTo>
                      <a:lnTo>
                        <a:pt x="350" y="152"/>
                      </a:lnTo>
                      <a:lnTo>
                        <a:pt x="354" y="156"/>
                      </a:lnTo>
                      <a:lnTo>
                        <a:pt x="354" y="162"/>
                      </a:lnTo>
                      <a:lnTo>
                        <a:pt x="350" y="172"/>
                      </a:lnTo>
                      <a:lnTo>
                        <a:pt x="348" y="178"/>
                      </a:lnTo>
                      <a:lnTo>
                        <a:pt x="352" y="178"/>
                      </a:lnTo>
                      <a:lnTo>
                        <a:pt x="356" y="188"/>
                      </a:lnTo>
                      <a:lnTo>
                        <a:pt x="362" y="188"/>
                      </a:lnTo>
                      <a:lnTo>
                        <a:pt x="370" y="182"/>
                      </a:lnTo>
                      <a:lnTo>
                        <a:pt x="372" y="190"/>
                      </a:lnTo>
                      <a:lnTo>
                        <a:pt x="380" y="188"/>
                      </a:lnTo>
                      <a:lnTo>
                        <a:pt x="384" y="192"/>
                      </a:lnTo>
                      <a:lnTo>
                        <a:pt x="382" y="204"/>
                      </a:lnTo>
                      <a:lnTo>
                        <a:pt x="374" y="214"/>
                      </a:lnTo>
                      <a:lnTo>
                        <a:pt x="384" y="224"/>
                      </a:lnTo>
                      <a:lnTo>
                        <a:pt x="384" y="236"/>
                      </a:lnTo>
                      <a:lnTo>
                        <a:pt x="376" y="250"/>
                      </a:lnTo>
                      <a:lnTo>
                        <a:pt x="368" y="262"/>
                      </a:lnTo>
                      <a:lnTo>
                        <a:pt x="366" y="272"/>
                      </a:lnTo>
                      <a:lnTo>
                        <a:pt x="374" y="284"/>
                      </a:lnTo>
                      <a:lnTo>
                        <a:pt x="366" y="288"/>
                      </a:lnTo>
                      <a:lnTo>
                        <a:pt x="362" y="296"/>
                      </a:lnTo>
                      <a:lnTo>
                        <a:pt x="372" y="310"/>
                      </a:lnTo>
                      <a:lnTo>
                        <a:pt x="384" y="326"/>
                      </a:lnTo>
                      <a:lnTo>
                        <a:pt x="396" y="342"/>
                      </a:lnTo>
                      <a:lnTo>
                        <a:pt x="404" y="348"/>
                      </a:lnTo>
                      <a:lnTo>
                        <a:pt x="410" y="352"/>
                      </a:lnTo>
                      <a:lnTo>
                        <a:pt x="414" y="346"/>
                      </a:lnTo>
                      <a:lnTo>
                        <a:pt x="420" y="348"/>
                      </a:lnTo>
                      <a:lnTo>
                        <a:pt x="422" y="354"/>
                      </a:lnTo>
                      <a:lnTo>
                        <a:pt x="430" y="356"/>
                      </a:lnTo>
                      <a:lnTo>
                        <a:pt x="434" y="364"/>
                      </a:lnTo>
                      <a:lnTo>
                        <a:pt x="438" y="370"/>
                      </a:lnTo>
                      <a:lnTo>
                        <a:pt x="452" y="370"/>
                      </a:lnTo>
                      <a:lnTo>
                        <a:pt x="456" y="364"/>
                      </a:lnTo>
                      <a:lnTo>
                        <a:pt x="462" y="360"/>
                      </a:lnTo>
                      <a:lnTo>
                        <a:pt x="476" y="364"/>
                      </a:lnTo>
                      <a:lnTo>
                        <a:pt x="482" y="364"/>
                      </a:lnTo>
                      <a:lnTo>
                        <a:pt x="496" y="372"/>
                      </a:lnTo>
                      <a:lnTo>
                        <a:pt x="512" y="380"/>
                      </a:lnTo>
                      <a:lnTo>
                        <a:pt x="520" y="386"/>
                      </a:lnTo>
                      <a:lnTo>
                        <a:pt x="528" y="382"/>
                      </a:lnTo>
                      <a:lnTo>
                        <a:pt x="536" y="386"/>
                      </a:lnTo>
                      <a:lnTo>
                        <a:pt x="536" y="392"/>
                      </a:lnTo>
                      <a:lnTo>
                        <a:pt x="542" y="398"/>
                      </a:lnTo>
                      <a:lnTo>
                        <a:pt x="548" y="404"/>
                      </a:lnTo>
                      <a:lnTo>
                        <a:pt x="560" y="404"/>
                      </a:lnTo>
                      <a:lnTo>
                        <a:pt x="568" y="402"/>
                      </a:lnTo>
                      <a:lnTo>
                        <a:pt x="574" y="410"/>
                      </a:lnTo>
                      <a:lnTo>
                        <a:pt x="568" y="414"/>
                      </a:lnTo>
                      <a:lnTo>
                        <a:pt x="570" y="418"/>
                      </a:lnTo>
                      <a:lnTo>
                        <a:pt x="576" y="426"/>
                      </a:lnTo>
                      <a:lnTo>
                        <a:pt x="576" y="438"/>
                      </a:lnTo>
                      <a:lnTo>
                        <a:pt x="580" y="446"/>
                      </a:lnTo>
                      <a:lnTo>
                        <a:pt x="582" y="454"/>
                      </a:lnTo>
                      <a:lnTo>
                        <a:pt x="576" y="460"/>
                      </a:lnTo>
                      <a:lnTo>
                        <a:pt x="570" y="470"/>
                      </a:lnTo>
                      <a:lnTo>
                        <a:pt x="562" y="476"/>
                      </a:lnTo>
                      <a:lnTo>
                        <a:pt x="554" y="482"/>
                      </a:lnTo>
                      <a:lnTo>
                        <a:pt x="546" y="480"/>
                      </a:lnTo>
                      <a:lnTo>
                        <a:pt x="536" y="476"/>
                      </a:lnTo>
                      <a:lnTo>
                        <a:pt x="530" y="482"/>
                      </a:lnTo>
                      <a:lnTo>
                        <a:pt x="526" y="476"/>
                      </a:lnTo>
                      <a:lnTo>
                        <a:pt x="518" y="470"/>
                      </a:lnTo>
                      <a:lnTo>
                        <a:pt x="512" y="470"/>
                      </a:lnTo>
                      <a:lnTo>
                        <a:pt x="502" y="472"/>
                      </a:lnTo>
                      <a:lnTo>
                        <a:pt x="492" y="480"/>
                      </a:lnTo>
                      <a:lnTo>
                        <a:pt x="484" y="480"/>
                      </a:lnTo>
                      <a:lnTo>
                        <a:pt x="480" y="476"/>
                      </a:lnTo>
                      <a:lnTo>
                        <a:pt x="474" y="476"/>
                      </a:lnTo>
                      <a:lnTo>
                        <a:pt x="468" y="486"/>
                      </a:lnTo>
                      <a:lnTo>
                        <a:pt x="458" y="492"/>
                      </a:lnTo>
                      <a:lnTo>
                        <a:pt x="444" y="490"/>
                      </a:lnTo>
                      <a:lnTo>
                        <a:pt x="436" y="498"/>
                      </a:lnTo>
                      <a:lnTo>
                        <a:pt x="416" y="502"/>
                      </a:lnTo>
                      <a:lnTo>
                        <a:pt x="408" y="498"/>
                      </a:lnTo>
                      <a:lnTo>
                        <a:pt x="394" y="504"/>
                      </a:lnTo>
                      <a:lnTo>
                        <a:pt x="384" y="510"/>
                      </a:lnTo>
                      <a:lnTo>
                        <a:pt x="376" y="510"/>
                      </a:lnTo>
                      <a:lnTo>
                        <a:pt x="370" y="516"/>
                      </a:lnTo>
                      <a:lnTo>
                        <a:pt x="362" y="526"/>
                      </a:lnTo>
                      <a:lnTo>
                        <a:pt x="364" y="538"/>
                      </a:lnTo>
                      <a:lnTo>
                        <a:pt x="356" y="544"/>
                      </a:lnTo>
                      <a:lnTo>
                        <a:pt x="360" y="550"/>
                      </a:lnTo>
                      <a:lnTo>
                        <a:pt x="356" y="560"/>
                      </a:lnTo>
                      <a:lnTo>
                        <a:pt x="354" y="570"/>
                      </a:lnTo>
                      <a:lnTo>
                        <a:pt x="360" y="582"/>
                      </a:lnTo>
                      <a:lnTo>
                        <a:pt x="354" y="588"/>
                      </a:lnTo>
                      <a:lnTo>
                        <a:pt x="352" y="594"/>
                      </a:lnTo>
                      <a:lnTo>
                        <a:pt x="352" y="600"/>
                      </a:lnTo>
                      <a:lnTo>
                        <a:pt x="354" y="604"/>
                      </a:lnTo>
                      <a:lnTo>
                        <a:pt x="356" y="610"/>
                      </a:lnTo>
                      <a:lnTo>
                        <a:pt x="354" y="612"/>
                      </a:lnTo>
                      <a:lnTo>
                        <a:pt x="358" y="618"/>
                      </a:lnTo>
                      <a:lnTo>
                        <a:pt x="360" y="622"/>
                      </a:lnTo>
                      <a:lnTo>
                        <a:pt x="362" y="628"/>
                      </a:lnTo>
                      <a:lnTo>
                        <a:pt x="360" y="636"/>
                      </a:lnTo>
                      <a:lnTo>
                        <a:pt x="358" y="642"/>
                      </a:lnTo>
                      <a:lnTo>
                        <a:pt x="360" y="644"/>
                      </a:lnTo>
                      <a:lnTo>
                        <a:pt x="360" y="648"/>
                      </a:lnTo>
                      <a:lnTo>
                        <a:pt x="360" y="654"/>
                      </a:lnTo>
                      <a:lnTo>
                        <a:pt x="368" y="658"/>
                      </a:lnTo>
                      <a:lnTo>
                        <a:pt x="368" y="664"/>
                      </a:lnTo>
                      <a:lnTo>
                        <a:pt x="374" y="668"/>
                      </a:lnTo>
                      <a:lnTo>
                        <a:pt x="380" y="668"/>
                      </a:lnTo>
                      <a:lnTo>
                        <a:pt x="376" y="676"/>
                      </a:lnTo>
                      <a:lnTo>
                        <a:pt x="374" y="680"/>
                      </a:lnTo>
                      <a:lnTo>
                        <a:pt x="376" y="688"/>
                      </a:lnTo>
                      <a:lnTo>
                        <a:pt x="382" y="690"/>
                      </a:lnTo>
                      <a:lnTo>
                        <a:pt x="380" y="700"/>
                      </a:lnTo>
                      <a:lnTo>
                        <a:pt x="376" y="706"/>
                      </a:lnTo>
                      <a:lnTo>
                        <a:pt x="372" y="710"/>
                      </a:lnTo>
                      <a:lnTo>
                        <a:pt x="376" y="716"/>
                      </a:lnTo>
                      <a:lnTo>
                        <a:pt x="368" y="722"/>
                      </a:lnTo>
                      <a:lnTo>
                        <a:pt x="364" y="718"/>
                      </a:lnTo>
                      <a:lnTo>
                        <a:pt x="360" y="714"/>
                      </a:lnTo>
                      <a:lnTo>
                        <a:pt x="352" y="718"/>
                      </a:lnTo>
                      <a:lnTo>
                        <a:pt x="344" y="716"/>
                      </a:lnTo>
                      <a:lnTo>
                        <a:pt x="338" y="714"/>
                      </a:lnTo>
                      <a:lnTo>
                        <a:pt x="330" y="716"/>
                      </a:lnTo>
                      <a:lnTo>
                        <a:pt x="320" y="712"/>
                      </a:lnTo>
                      <a:lnTo>
                        <a:pt x="310" y="712"/>
                      </a:lnTo>
                      <a:lnTo>
                        <a:pt x="308" y="706"/>
                      </a:lnTo>
                      <a:lnTo>
                        <a:pt x="308" y="698"/>
                      </a:lnTo>
                      <a:lnTo>
                        <a:pt x="304" y="694"/>
                      </a:lnTo>
                      <a:lnTo>
                        <a:pt x="296" y="690"/>
                      </a:lnTo>
                      <a:lnTo>
                        <a:pt x="286" y="686"/>
                      </a:lnTo>
                      <a:lnTo>
                        <a:pt x="278" y="688"/>
                      </a:lnTo>
                      <a:lnTo>
                        <a:pt x="274" y="694"/>
                      </a:lnTo>
                      <a:lnTo>
                        <a:pt x="264" y="692"/>
                      </a:lnTo>
                      <a:lnTo>
                        <a:pt x="256" y="686"/>
                      </a:lnTo>
                      <a:lnTo>
                        <a:pt x="248" y="682"/>
                      </a:lnTo>
                      <a:lnTo>
                        <a:pt x="246" y="672"/>
                      </a:lnTo>
                      <a:lnTo>
                        <a:pt x="244" y="664"/>
                      </a:lnTo>
                      <a:lnTo>
                        <a:pt x="236" y="662"/>
                      </a:lnTo>
                      <a:lnTo>
                        <a:pt x="230" y="668"/>
                      </a:lnTo>
                      <a:lnTo>
                        <a:pt x="218" y="666"/>
                      </a:lnTo>
                      <a:lnTo>
                        <a:pt x="210" y="670"/>
                      </a:lnTo>
                      <a:lnTo>
                        <a:pt x="198" y="670"/>
                      </a:lnTo>
                      <a:lnTo>
                        <a:pt x="194" y="656"/>
                      </a:lnTo>
                      <a:lnTo>
                        <a:pt x="198" y="648"/>
                      </a:lnTo>
                      <a:lnTo>
                        <a:pt x="196" y="642"/>
                      </a:lnTo>
                      <a:lnTo>
                        <a:pt x="188" y="636"/>
                      </a:lnTo>
                      <a:lnTo>
                        <a:pt x="178" y="634"/>
                      </a:lnTo>
                      <a:lnTo>
                        <a:pt x="170" y="628"/>
                      </a:lnTo>
                      <a:lnTo>
                        <a:pt x="170" y="620"/>
                      </a:lnTo>
                      <a:lnTo>
                        <a:pt x="180" y="620"/>
                      </a:lnTo>
                      <a:lnTo>
                        <a:pt x="186" y="616"/>
                      </a:lnTo>
                      <a:lnTo>
                        <a:pt x="192" y="608"/>
                      </a:lnTo>
                      <a:lnTo>
                        <a:pt x="196" y="600"/>
                      </a:lnTo>
                      <a:lnTo>
                        <a:pt x="200" y="594"/>
                      </a:lnTo>
                      <a:lnTo>
                        <a:pt x="194" y="590"/>
                      </a:lnTo>
                      <a:lnTo>
                        <a:pt x="188" y="582"/>
                      </a:lnTo>
                      <a:lnTo>
                        <a:pt x="186" y="572"/>
                      </a:lnTo>
                      <a:lnTo>
                        <a:pt x="178" y="568"/>
                      </a:lnTo>
                      <a:lnTo>
                        <a:pt x="170" y="568"/>
                      </a:lnTo>
                      <a:lnTo>
                        <a:pt x="162" y="562"/>
                      </a:lnTo>
                      <a:lnTo>
                        <a:pt x="150" y="564"/>
                      </a:lnTo>
                      <a:lnTo>
                        <a:pt x="144" y="558"/>
                      </a:lnTo>
                      <a:lnTo>
                        <a:pt x="134" y="560"/>
                      </a:lnTo>
                      <a:lnTo>
                        <a:pt x="124" y="560"/>
                      </a:lnTo>
                      <a:lnTo>
                        <a:pt x="114" y="556"/>
                      </a:lnTo>
                      <a:lnTo>
                        <a:pt x="106" y="558"/>
                      </a:lnTo>
                      <a:lnTo>
                        <a:pt x="98" y="562"/>
                      </a:lnTo>
                      <a:lnTo>
                        <a:pt x="92" y="560"/>
                      </a:lnTo>
                      <a:lnTo>
                        <a:pt x="86" y="552"/>
                      </a:lnTo>
                      <a:lnTo>
                        <a:pt x="84" y="544"/>
                      </a:lnTo>
                      <a:lnTo>
                        <a:pt x="86" y="536"/>
                      </a:lnTo>
                      <a:lnTo>
                        <a:pt x="80" y="528"/>
                      </a:lnTo>
                      <a:lnTo>
                        <a:pt x="78" y="516"/>
                      </a:lnTo>
                      <a:lnTo>
                        <a:pt x="82" y="512"/>
                      </a:lnTo>
                      <a:lnTo>
                        <a:pt x="78" y="506"/>
                      </a:lnTo>
                      <a:lnTo>
                        <a:pt x="74" y="510"/>
                      </a:lnTo>
                      <a:lnTo>
                        <a:pt x="70" y="504"/>
                      </a:lnTo>
                      <a:lnTo>
                        <a:pt x="72" y="496"/>
                      </a:lnTo>
                      <a:lnTo>
                        <a:pt x="78" y="494"/>
                      </a:lnTo>
                      <a:lnTo>
                        <a:pt x="76" y="490"/>
                      </a:lnTo>
                      <a:lnTo>
                        <a:pt x="70" y="490"/>
                      </a:lnTo>
                      <a:lnTo>
                        <a:pt x="64" y="486"/>
                      </a:lnTo>
                      <a:lnTo>
                        <a:pt x="56" y="486"/>
                      </a:lnTo>
                      <a:lnTo>
                        <a:pt x="48" y="480"/>
                      </a:lnTo>
                      <a:lnTo>
                        <a:pt x="36" y="480"/>
                      </a:lnTo>
                      <a:lnTo>
                        <a:pt x="28" y="480"/>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79" name="Freeform 42"/>
                <p:cNvSpPr>
                  <a:spLocks/>
                </p:cNvSpPr>
                <p:nvPr/>
              </p:nvSpPr>
              <p:spPr bwMode="auto">
                <a:xfrm>
                  <a:off x="7434261" y="3517946"/>
                  <a:ext cx="1108075" cy="819150"/>
                </a:xfrm>
                <a:custGeom>
                  <a:avLst/>
                  <a:gdLst>
                    <a:gd name="T0" fmla="*/ 2147483647 w 698"/>
                    <a:gd name="T1" fmla="*/ 2147483647 h 516"/>
                    <a:gd name="T2" fmla="*/ 2147483647 w 698"/>
                    <a:gd name="T3" fmla="*/ 2147483647 h 516"/>
                    <a:gd name="T4" fmla="*/ 2147483647 w 698"/>
                    <a:gd name="T5" fmla="*/ 2147483647 h 516"/>
                    <a:gd name="T6" fmla="*/ 2147483647 w 698"/>
                    <a:gd name="T7" fmla="*/ 2147483647 h 516"/>
                    <a:gd name="T8" fmla="*/ 2147483647 w 698"/>
                    <a:gd name="T9" fmla="*/ 2147483647 h 516"/>
                    <a:gd name="T10" fmla="*/ 2147483647 w 698"/>
                    <a:gd name="T11" fmla="*/ 2147483647 h 516"/>
                    <a:gd name="T12" fmla="*/ 2147483647 w 698"/>
                    <a:gd name="T13" fmla="*/ 2147483647 h 516"/>
                    <a:gd name="T14" fmla="*/ 2147483647 w 698"/>
                    <a:gd name="T15" fmla="*/ 2147483647 h 516"/>
                    <a:gd name="T16" fmla="*/ 2147483647 w 698"/>
                    <a:gd name="T17" fmla="*/ 2147483647 h 516"/>
                    <a:gd name="T18" fmla="*/ 2147483647 w 698"/>
                    <a:gd name="T19" fmla="*/ 2147483647 h 516"/>
                    <a:gd name="T20" fmla="*/ 2147483647 w 698"/>
                    <a:gd name="T21" fmla="*/ 2147483647 h 516"/>
                    <a:gd name="T22" fmla="*/ 2147483647 w 698"/>
                    <a:gd name="T23" fmla="*/ 2147483647 h 516"/>
                    <a:gd name="T24" fmla="*/ 2147483647 w 698"/>
                    <a:gd name="T25" fmla="*/ 2147483647 h 516"/>
                    <a:gd name="T26" fmla="*/ 2147483647 w 698"/>
                    <a:gd name="T27" fmla="*/ 2147483647 h 516"/>
                    <a:gd name="T28" fmla="*/ 2147483647 w 698"/>
                    <a:gd name="T29" fmla="*/ 2147483647 h 516"/>
                    <a:gd name="T30" fmla="*/ 2147483647 w 698"/>
                    <a:gd name="T31" fmla="*/ 2147483647 h 516"/>
                    <a:gd name="T32" fmla="*/ 2147483647 w 698"/>
                    <a:gd name="T33" fmla="*/ 2147483647 h 516"/>
                    <a:gd name="T34" fmla="*/ 2147483647 w 698"/>
                    <a:gd name="T35" fmla="*/ 2147483647 h 516"/>
                    <a:gd name="T36" fmla="*/ 2147483647 w 698"/>
                    <a:gd name="T37" fmla="*/ 2147483647 h 516"/>
                    <a:gd name="T38" fmla="*/ 2147483647 w 698"/>
                    <a:gd name="T39" fmla="*/ 2147483647 h 516"/>
                    <a:gd name="T40" fmla="*/ 2147483647 w 698"/>
                    <a:gd name="T41" fmla="*/ 2147483647 h 516"/>
                    <a:gd name="T42" fmla="*/ 2147483647 w 698"/>
                    <a:gd name="T43" fmla="*/ 2147483647 h 516"/>
                    <a:gd name="T44" fmla="*/ 2147483647 w 698"/>
                    <a:gd name="T45" fmla="*/ 2147483647 h 516"/>
                    <a:gd name="T46" fmla="*/ 2147483647 w 698"/>
                    <a:gd name="T47" fmla="*/ 2147483647 h 516"/>
                    <a:gd name="T48" fmla="*/ 2147483647 w 698"/>
                    <a:gd name="T49" fmla="*/ 2147483647 h 516"/>
                    <a:gd name="T50" fmla="*/ 2147483647 w 698"/>
                    <a:gd name="T51" fmla="*/ 2147483647 h 516"/>
                    <a:gd name="T52" fmla="*/ 2147483647 w 698"/>
                    <a:gd name="T53" fmla="*/ 2147483647 h 516"/>
                    <a:gd name="T54" fmla="*/ 2147483647 w 698"/>
                    <a:gd name="T55" fmla="*/ 2147483647 h 516"/>
                    <a:gd name="T56" fmla="*/ 2147483647 w 698"/>
                    <a:gd name="T57" fmla="*/ 2147483647 h 516"/>
                    <a:gd name="T58" fmla="*/ 2147483647 w 698"/>
                    <a:gd name="T59" fmla="*/ 2147483647 h 516"/>
                    <a:gd name="T60" fmla="*/ 2147483647 w 698"/>
                    <a:gd name="T61" fmla="*/ 2147483647 h 516"/>
                    <a:gd name="T62" fmla="*/ 2147483647 w 698"/>
                    <a:gd name="T63" fmla="*/ 2147483647 h 516"/>
                    <a:gd name="T64" fmla="*/ 2147483647 w 698"/>
                    <a:gd name="T65" fmla="*/ 2147483647 h 516"/>
                    <a:gd name="T66" fmla="*/ 2147483647 w 698"/>
                    <a:gd name="T67" fmla="*/ 2147483647 h 516"/>
                    <a:gd name="T68" fmla="*/ 2147483647 w 698"/>
                    <a:gd name="T69" fmla="*/ 2147483647 h 516"/>
                    <a:gd name="T70" fmla="*/ 2147483647 w 698"/>
                    <a:gd name="T71" fmla="*/ 2147483647 h 516"/>
                    <a:gd name="T72" fmla="*/ 2147483647 w 698"/>
                    <a:gd name="T73" fmla="*/ 2147483647 h 516"/>
                    <a:gd name="T74" fmla="*/ 2147483647 w 698"/>
                    <a:gd name="T75" fmla="*/ 2147483647 h 516"/>
                    <a:gd name="T76" fmla="*/ 2147483647 w 698"/>
                    <a:gd name="T77" fmla="*/ 2147483647 h 516"/>
                    <a:gd name="T78" fmla="*/ 2147483647 w 698"/>
                    <a:gd name="T79" fmla="*/ 2147483647 h 516"/>
                    <a:gd name="T80" fmla="*/ 2147483647 w 698"/>
                    <a:gd name="T81" fmla="*/ 2147483647 h 516"/>
                    <a:gd name="T82" fmla="*/ 2147483647 w 698"/>
                    <a:gd name="T83" fmla="*/ 2147483647 h 516"/>
                    <a:gd name="T84" fmla="*/ 2147483647 w 698"/>
                    <a:gd name="T85" fmla="*/ 2147483647 h 516"/>
                    <a:gd name="T86" fmla="*/ 2147483647 w 698"/>
                    <a:gd name="T87" fmla="*/ 2147483647 h 516"/>
                    <a:gd name="T88" fmla="*/ 2147483647 w 698"/>
                    <a:gd name="T89" fmla="*/ 2147483647 h 516"/>
                    <a:gd name="T90" fmla="*/ 2147483647 w 698"/>
                    <a:gd name="T91" fmla="*/ 2147483647 h 516"/>
                    <a:gd name="T92" fmla="*/ 2147483647 w 698"/>
                    <a:gd name="T93" fmla="*/ 2147483647 h 516"/>
                    <a:gd name="T94" fmla="*/ 2147483647 w 698"/>
                    <a:gd name="T95" fmla="*/ 2147483647 h 516"/>
                    <a:gd name="T96" fmla="*/ 2147483647 w 698"/>
                    <a:gd name="T97" fmla="*/ 2147483647 h 516"/>
                    <a:gd name="T98" fmla="*/ 2147483647 w 698"/>
                    <a:gd name="T99" fmla="*/ 2147483647 h 516"/>
                    <a:gd name="T100" fmla="*/ 2147483647 w 698"/>
                    <a:gd name="T101" fmla="*/ 2147483647 h 516"/>
                    <a:gd name="T102" fmla="*/ 2147483647 w 698"/>
                    <a:gd name="T103" fmla="*/ 2147483647 h 516"/>
                    <a:gd name="T104" fmla="*/ 2147483647 w 698"/>
                    <a:gd name="T105" fmla="*/ 2147483647 h 516"/>
                    <a:gd name="T106" fmla="*/ 2147483647 w 698"/>
                    <a:gd name="T107" fmla="*/ 2147483647 h 516"/>
                    <a:gd name="T108" fmla="*/ 2147483647 w 698"/>
                    <a:gd name="T109" fmla="*/ 2147483647 h 516"/>
                    <a:gd name="T110" fmla="*/ 2147483647 w 698"/>
                    <a:gd name="T111" fmla="*/ 2147483647 h 516"/>
                    <a:gd name="T112" fmla="*/ 2147483647 w 698"/>
                    <a:gd name="T113" fmla="*/ 2147483647 h 516"/>
                    <a:gd name="T114" fmla="*/ 2147483647 w 698"/>
                    <a:gd name="T115" fmla="*/ 2147483647 h 516"/>
                    <a:gd name="T116" fmla="*/ 2147483647 w 698"/>
                    <a:gd name="T117" fmla="*/ 2147483647 h 516"/>
                    <a:gd name="T118" fmla="*/ 2147483647 w 698"/>
                    <a:gd name="T119" fmla="*/ 2147483647 h 5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698"/>
                    <a:gd name="T181" fmla="*/ 0 h 516"/>
                    <a:gd name="T182" fmla="*/ 698 w 698"/>
                    <a:gd name="T183" fmla="*/ 516 h 51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698" h="516">
                      <a:moveTo>
                        <a:pt x="6" y="432"/>
                      </a:moveTo>
                      <a:lnTo>
                        <a:pt x="8" y="428"/>
                      </a:lnTo>
                      <a:lnTo>
                        <a:pt x="4" y="420"/>
                      </a:lnTo>
                      <a:lnTo>
                        <a:pt x="6" y="414"/>
                      </a:lnTo>
                      <a:lnTo>
                        <a:pt x="10" y="414"/>
                      </a:lnTo>
                      <a:lnTo>
                        <a:pt x="14" y="408"/>
                      </a:lnTo>
                      <a:lnTo>
                        <a:pt x="18" y="406"/>
                      </a:lnTo>
                      <a:lnTo>
                        <a:pt x="14" y="400"/>
                      </a:lnTo>
                      <a:lnTo>
                        <a:pt x="12" y="392"/>
                      </a:lnTo>
                      <a:lnTo>
                        <a:pt x="4" y="394"/>
                      </a:lnTo>
                      <a:lnTo>
                        <a:pt x="0" y="388"/>
                      </a:lnTo>
                      <a:lnTo>
                        <a:pt x="8" y="384"/>
                      </a:lnTo>
                      <a:lnTo>
                        <a:pt x="12" y="378"/>
                      </a:lnTo>
                      <a:lnTo>
                        <a:pt x="10" y="370"/>
                      </a:lnTo>
                      <a:lnTo>
                        <a:pt x="18" y="366"/>
                      </a:lnTo>
                      <a:lnTo>
                        <a:pt x="24" y="354"/>
                      </a:lnTo>
                      <a:lnTo>
                        <a:pt x="28" y="358"/>
                      </a:lnTo>
                      <a:lnTo>
                        <a:pt x="26" y="364"/>
                      </a:lnTo>
                      <a:lnTo>
                        <a:pt x="30" y="372"/>
                      </a:lnTo>
                      <a:lnTo>
                        <a:pt x="28" y="380"/>
                      </a:lnTo>
                      <a:lnTo>
                        <a:pt x="38" y="382"/>
                      </a:lnTo>
                      <a:lnTo>
                        <a:pt x="44" y="374"/>
                      </a:lnTo>
                      <a:lnTo>
                        <a:pt x="52" y="376"/>
                      </a:lnTo>
                      <a:lnTo>
                        <a:pt x="62" y="374"/>
                      </a:lnTo>
                      <a:lnTo>
                        <a:pt x="62" y="366"/>
                      </a:lnTo>
                      <a:lnTo>
                        <a:pt x="56" y="366"/>
                      </a:lnTo>
                      <a:lnTo>
                        <a:pt x="58" y="356"/>
                      </a:lnTo>
                      <a:lnTo>
                        <a:pt x="66" y="362"/>
                      </a:lnTo>
                      <a:lnTo>
                        <a:pt x="70" y="356"/>
                      </a:lnTo>
                      <a:lnTo>
                        <a:pt x="80" y="356"/>
                      </a:lnTo>
                      <a:lnTo>
                        <a:pt x="88" y="354"/>
                      </a:lnTo>
                      <a:lnTo>
                        <a:pt x="98" y="342"/>
                      </a:lnTo>
                      <a:lnTo>
                        <a:pt x="88" y="334"/>
                      </a:lnTo>
                      <a:lnTo>
                        <a:pt x="88" y="326"/>
                      </a:lnTo>
                      <a:lnTo>
                        <a:pt x="78" y="316"/>
                      </a:lnTo>
                      <a:lnTo>
                        <a:pt x="80" y="308"/>
                      </a:lnTo>
                      <a:lnTo>
                        <a:pt x="78" y="300"/>
                      </a:lnTo>
                      <a:lnTo>
                        <a:pt x="90" y="294"/>
                      </a:lnTo>
                      <a:lnTo>
                        <a:pt x="102" y="286"/>
                      </a:lnTo>
                      <a:lnTo>
                        <a:pt x="112" y="280"/>
                      </a:lnTo>
                      <a:lnTo>
                        <a:pt x="118" y="288"/>
                      </a:lnTo>
                      <a:lnTo>
                        <a:pt x="126" y="280"/>
                      </a:lnTo>
                      <a:lnTo>
                        <a:pt x="134" y="274"/>
                      </a:lnTo>
                      <a:lnTo>
                        <a:pt x="140" y="264"/>
                      </a:lnTo>
                      <a:lnTo>
                        <a:pt x="146" y="268"/>
                      </a:lnTo>
                      <a:lnTo>
                        <a:pt x="156" y="264"/>
                      </a:lnTo>
                      <a:lnTo>
                        <a:pt x="166" y="264"/>
                      </a:lnTo>
                      <a:lnTo>
                        <a:pt x="166" y="250"/>
                      </a:lnTo>
                      <a:lnTo>
                        <a:pt x="164" y="238"/>
                      </a:lnTo>
                      <a:lnTo>
                        <a:pt x="156" y="232"/>
                      </a:lnTo>
                      <a:lnTo>
                        <a:pt x="140" y="226"/>
                      </a:lnTo>
                      <a:lnTo>
                        <a:pt x="144" y="220"/>
                      </a:lnTo>
                      <a:lnTo>
                        <a:pt x="136" y="214"/>
                      </a:lnTo>
                      <a:lnTo>
                        <a:pt x="134" y="206"/>
                      </a:lnTo>
                      <a:lnTo>
                        <a:pt x="124" y="202"/>
                      </a:lnTo>
                      <a:lnTo>
                        <a:pt x="114" y="202"/>
                      </a:lnTo>
                      <a:lnTo>
                        <a:pt x="104" y="198"/>
                      </a:lnTo>
                      <a:lnTo>
                        <a:pt x="98" y="194"/>
                      </a:lnTo>
                      <a:lnTo>
                        <a:pt x="84" y="198"/>
                      </a:lnTo>
                      <a:lnTo>
                        <a:pt x="80" y="198"/>
                      </a:lnTo>
                      <a:lnTo>
                        <a:pt x="74" y="194"/>
                      </a:lnTo>
                      <a:lnTo>
                        <a:pt x="74" y="188"/>
                      </a:lnTo>
                      <a:lnTo>
                        <a:pt x="66" y="184"/>
                      </a:lnTo>
                      <a:lnTo>
                        <a:pt x="66" y="178"/>
                      </a:lnTo>
                      <a:lnTo>
                        <a:pt x="66" y="174"/>
                      </a:lnTo>
                      <a:lnTo>
                        <a:pt x="64" y="172"/>
                      </a:lnTo>
                      <a:lnTo>
                        <a:pt x="66" y="166"/>
                      </a:lnTo>
                      <a:lnTo>
                        <a:pt x="68" y="158"/>
                      </a:lnTo>
                      <a:lnTo>
                        <a:pt x="66" y="152"/>
                      </a:lnTo>
                      <a:lnTo>
                        <a:pt x="64" y="148"/>
                      </a:lnTo>
                      <a:lnTo>
                        <a:pt x="60" y="142"/>
                      </a:lnTo>
                      <a:lnTo>
                        <a:pt x="62" y="140"/>
                      </a:lnTo>
                      <a:lnTo>
                        <a:pt x="60" y="134"/>
                      </a:lnTo>
                      <a:lnTo>
                        <a:pt x="58" y="130"/>
                      </a:lnTo>
                      <a:lnTo>
                        <a:pt x="58" y="124"/>
                      </a:lnTo>
                      <a:lnTo>
                        <a:pt x="60" y="118"/>
                      </a:lnTo>
                      <a:lnTo>
                        <a:pt x="66" y="112"/>
                      </a:lnTo>
                      <a:lnTo>
                        <a:pt x="60" y="100"/>
                      </a:lnTo>
                      <a:lnTo>
                        <a:pt x="62" y="90"/>
                      </a:lnTo>
                      <a:lnTo>
                        <a:pt x="66" y="80"/>
                      </a:lnTo>
                      <a:lnTo>
                        <a:pt x="62" y="74"/>
                      </a:lnTo>
                      <a:lnTo>
                        <a:pt x="70" y="68"/>
                      </a:lnTo>
                      <a:lnTo>
                        <a:pt x="68" y="56"/>
                      </a:lnTo>
                      <a:lnTo>
                        <a:pt x="76" y="46"/>
                      </a:lnTo>
                      <a:lnTo>
                        <a:pt x="82" y="40"/>
                      </a:lnTo>
                      <a:lnTo>
                        <a:pt x="90" y="40"/>
                      </a:lnTo>
                      <a:lnTo>
                        <a:pt x="100" y="34"/>
                      </a:lnTo>
                      <a:lnTo>
                        <a:pt x="114" y="28"/>
                      </a:lnTo>
                      <a:lnTo>
                        <a:pt x="122" y="32"/>
                      </a:lnTo>
                      <a:lnTo>
                        <a:pt x="142" y="28"/>
                      </a:lnTo>
                      <a:lnTo>
                        <a:pt x="150" y="20"/>
                      </a:lnTo>
                      <a:lnTo>
                        <a:pt x="164" y="22"/>
                      </a:lnTo>
                      <a:lnTo>
                        <a:pt x="174" y="16"/>
                      </a:lnTo>
                      <a:lnTo>
                        <a:pt x="180" y="6"/>
                      </a:lnTo>
                      <a:lnTo>
                        <a:pt x="186" y="6"/>
                      </a:lnTo>
                      <a:lnTo>
                        <a:pt x="190" y="10"/>
                      </a:lnTo>
                      <a:lnTo>
                        <a:pt x="198" y="10"/>
                      </a:lnTo>
                      <a:lnTo>
                        <a:pt x="208" y="2"/>
                      </a:lnTo>
                      <a:lnTo>
                        <a:pt x="218" y="0"/>
                      </a:lnTo>
                      <a:lnTo>
                        <a:pt x="224" y="0"/>
                      </a:lnTo>
                      <a:lnTo>
                        <a:pt x="232" y="6"/>
                      </a:lnTo>
                      <a:lnTo>
                        <a:pt x="236" y="12"/>
                      </a:lnTo>
                      <a:lnTo>
                        <a:pt x="242" y="6"/>
                      </a:lnTo>
                      <a:lnTo>
                        <a:pt x="252" y="10"/>
                      </a:lnTo>
                      <a:lnTo>
                        <a:pt x="256" y="20"/>
                      </a:lnTo>
                      <a:lnTo>
                        <a:pt x="262" y="24"/>
                      </a:lnTo>
                      <a:lnTo>
                        <a:pt x="266" y="22"/>
                      </a:lnTo>
                      <a:lnTo>
                        <a:pt x="274" y="26"/>
                      </a:lnTo>
                      <a:lnTo>
                        <a:pt x="272" y="36"/>
                      </a:lnTo>
                      <a:lnTo>
                        <a:pt x="282" y="46"/>
                      </a:lnTo>
                      <a:lnTo>
                        <a:pt x="286" y="56"/>
                      </a:lnTo>
                      <a:lnTo>
                        <a:pt x="286" y="62"/>
                      </a:lnTo>
                      <a:lnTo>
                        <a:pt x="286" y="84"/>
                      </a:lnTo>
                      <a:lnTo>
                        <a:pt x="288" y="94"/>
                      </a:lnTo>
                      <a:lnTo>
                        <a:pt x="294" y="96"/>
                      </a:lnTo>
                      <a:lnTo>
                        <a:pt x="302" y="96"/>
                      </a:lnTo>
                      <a:lnTo>
                        <a:pt x="308" y="88"/>
                      </a:lnTo>
                      <a:lnTo>
                        <a:pt x="320" y="84"/>
                      </a:lnTo>
                      <a:lnTo>
                        <a:pt x="328" y="86"/>
                      </a:lnTo>
                      <a:lnTo>
                        <a:pt x="330" y="78"/>
                      </a:lnTo>
                      <a:lnTo>
                        <a:pt x="336" y="80"/>
                      </a:lnTo>
                      <a:lnTo>
                        <a:pt x="338" y="86"/>
                      </a:lnTo>
                      <a:lnTo>
                        <a:pt x="344" y="84"/>
                      </a:lnTo>
                      <a:lnTo>
                        <a:pt x="354" y="88"/>
                      </a:lnTo>
                      <a:lnTo>
                        <a:pt x="362" y="92"/>
                      </a:lnTo>
                      <a:lnTo>
                        <a:pt x="372" y="94"/>
                      </a:lnTo>
                      <a:lnTo>
                        <a:pt x="382" y="94"/>
                      </a:lnTo>
                      <a:lnTo>
                        <a:pt x="396" y="98"/>
                      </a:lnTo>
                      <a:lnTo>
                        <a:pt x="408" y="100"/>
                      </a:lnTo>
                      <a:lnTo>
                        <a:pt x="416" y="100"/>
                      </a:lnTo>
                      <a:lnTo>
                        <a:pt x="428" y="92"/>
                      </a:lnTo>
                      <a:lnTo>
                        <a:pt x="444" y="94"/>
                      </a:lnTo>
                      <a:lnTo>
                        <a:pt x="452" y="90"/>
                      </a:lnTo>
                      <a:lnTo>
                        <a:pt x="460" y="86"/>
                      </a:lnTo>
                      <a:lnTo>
                        <a:pt x="464" y="86"/>
                      </a:lnTo>
                      <a:lnTo>
                        <a:pt x="462" y="90"/>
                      </a:lnTo>
                      <a:lnTo>
                        <a:pt x="470" y="90"/>
                      </a:lnTo>
                      <a:lnTo>
                        <a:pt x="472" y="78"/>
                      </a:lnTo>
                      <a:lnTo>
                        <a:pt x="478" y="72"/>
                      </a:lnTo>
                      <a:lnTo>
                        <a:pt x="474" y="62"/>
                      </a:lnTo>
                      <a:lnTo>
                        <a:pt x="482" y="60"/>
                      </a:lnTo>
                      <a:lnTo>
                        <a:pt x="488" y="44"/>
                      </a:lnTo>
                      <a:lnTo>
                        <a:pt x="492" y="42"/>
                      </a:lnTo>
                      <a:lnTo>
                        <a:pt x="490" y="36"/>
                      </a:lnTo>
                      <a:lnTo>
                        <a:pt x="498" y="30"/>
                      </a:lnTo>
                      <a:lnTo>
                        <a:pt x="510" y="30"/>
                      </a:lnTo>
                      <a:lnTo>
                        <a:pt x="516" y="32"/>
                      </a:lnTo>
                      <a:lnTo>
                        <a:pt x="516" y="38"/>
                      </a:lnTo>
                      <a:lnTo>
                        <a:pt x="522" y="40"/>
                      </a:lnTo>
                      <a:lnTo>
                        <a:pt x="528" y="38"/>
                      </a:lnTo>
                      <a:lnTo>
                        <a:pt x="540" y="34"/>
                      </a:lnTo>
                      <a:lnTo>
                        <a:pt x="546" y="36"/>
                      </a:lnTo>
                      <a:lnTo>
                        <a:pt x="556" y="30"/>
                      </a:lnTo>
                      <a:lnTo>
                        <a:pt x="558" y="24"/>
                      </a:lnTo>
                      <a:lnTo>
                        <a:pt x="562" y="22"/>
                      </a:lnTo>
                      <a:lnTo>
                        <a:pt x="570" y="32"/>
                      </a:lnTo>
                      <a:lnTo>
                        <a:pt x="578" y="28"/>
                      </a:lnTo>
                      <a:lnTo>
                        <a:pt x="578" y="22"/>
                      </a:lnTo>
                      <a:lnTo>
                        <a:pt x="584" y="16"/>
                      </a:lnTo>
                      <a:lnTo>
                        <a:pt x="592" y="20"/>
                      </a:lnTo>
                      <a:lnTo>
                        <a:pt x="594" y="28"/>
                      </a:lnTo>
                      <a:lnTo>
                        <a:pt x="598" y="22"/>
                      </a:lnTo>
                      <a:lnTo>
                        <a:pt x="610" y="24"/>
                      </a:lnTo>
                      <a:lnTo>
                        <a:pt x="610" y="16"/>
                      </a:lnTo>
                      <a:lnTo>
                        <a:pt x="618" y="10"/>
                      </a:lnTo>
                      <a:lnTo>
                        <a:pt x="620" y="14"/>
                      </a:lnTo>
                      <a:lnTo>
                        <a:pt x="628" y="16"/>
                      </a:lnTo>
                      <a:lnTo>
                        <a:pt x="624" y="22"/>
                      </a:lnTo>
                      <a:lnTo>
                        <a:pt x="624" y="30"/>
                      </a:lnTo>
                      <a:lnTo>
                        <a:pt x="630" y="36"/>
                      </a:lnTo>
                      <a:lnTo>
                        <a:pt x="634" y="38"/>
                      </a:lnTo>
                      <a:lnTo>
                        <a:pt x="640" y="42"/>
                      </a:lnTo>
                      <a:lnTo>
                        <a:pt x="646" y="42"/>
                      </a:lnTo>
                      <a:lnTo>
                        <a:pt x="654" y="44"/>
                      </a:lnTo>
                      <a:lnTo>
                        <a:pt x="660" y="48"/>
                      </a:lnTo>
                      <a:lnTo>
                        <a:pt x="668" y="52"/>
                      </a:lnTo>
                      <a:lnTo>
                        <a:pt x="674" y="54"/>
                      </a:lnTo>
                      <a:lnTo>
                        <a:pt x="676" y="60"/>
                      </a:lnTo>
                      <a:lnTo>
                        <a:pt x="680" y="68"/>
                      </a:lnTo>
                      <a:lnTo>
                        <a:pt x="680" y="76"/>
                      </a:lnTo>
                      <a:lnTo>
                        <a:pt x="678" y="84"/>
                      </a:lnTo>
                      <a:lnTo>
                        <a:pt x="686" y="88"/>
                      </a:lnTo>
                      <a:lnTo>
                        <a:pt x="692" y="90"/>
                      </a:lnTo>
                      <a:lnTo>
                        <a:pt x="696" y="100"/>
                      </a:lnTo>
                      <a:lnTo>
                        <a:pt x="696" y="110"/>
                      </a:lnTo>
                      <a:lnTo>
                        <a:pt x="696" y="118"/>
                      </a:lnTo>
                      <a:lnTo>
                        <a:pt x="698" y="126"/>
                      </a:lnTo>
                      <a:lnTo>
                        <a:pt x="698" y="132"/>
                      </a:lnTo>
                      <a:lnTo>
                        <a:pt x="698" y="140"/>
                      </a:lnTo>
                      <a:lnTo>
                        <a:pt x="694" y="146"/>
                      </a:lnTo>
                      <a:lnTo>
                        <a:pt x="692" y="158"/>
                      </a:lnTo>
                      <a:lnTo>
                        <a:pt x="690" y="166"/>
                      </a:lnTo>
                      <a:lnTo>
                        <a:pt x="688" y="174"/>
                      </a:lnTo>
                      <a:lnTo>
                        <a:pt x="688" y="184"/>
                      </a:lnTo>
                      <a:lnTo>
                        <a:pt x="688" y="192"/>
                      </a:lnTo>
                      <a:lnTo>
                        <a:pt x="686" y="198"/>
                      </a:lnTo>
                      <a:lnTo>
                        <a:pt x="686" y="206"/>
                      </a:lnTo>
                      <a:lnTo>
                        <a:pt x="684" y="214"/>
                      </a:lnTo>
                      <a:lnTo>
                        <a:pt x="680" y="224"/>
                      </a:lnTo>
                      <a:lnTo>
                        <a:pt x="676" y="228"/>
                      </a:lnTo>
                      <a:lnTo>
                        <a:pt x="674" y="232"/>
                      </a:lnTo>
                      <a:lnTo>
                        <a:pt x="670" y="238"/>
                      </a:lnTo>
                      <a:lnTo>
                        <a:pt x="666" y="242"/>
                      </a:lnTo>
                      <a:lnTo>
                        <a:pt x="664" y="248"/>
                      </a:lnTo>
                      <a:lnTo>
                        <a:pt x="662" y="252"/>
                      </a:lnTo>
                      <a:lnTo>
                        <a:pt x="672" y="254"/>
                      </a:lnTo>
                      <a:lnTo>
                        <a:pt x="668" y="264"/>
                      </a:lnTo>
                      <a:lnTo>
                        <a:pt x="664" y="276"/>
                      </a:lnTo>
                      <a:lnTo>
                        <a:pt x="662" y="278"/>
                      </a:lnTo>
                      <a:lnTo>
                        <a:pt x="658" y="280"/>
                      </a:lnTo>
                      <a:lnTo>
                        <a:pt x="650" y="284"/>
                      </a:lnTo>
                      <a:lnTo>
                        <a:pt x="646" y="282"/>
                      </a:lnTo>
                      <a:lnTo>
                        <a:pt x="640" y="278"/>
                      </a:lnTo>
                      <a:lnTo>
                        <a:pt x="632" y="270"/>
                      </a:lnTo>
                      <a:lnTo>
                        <a:pt x="626" y="266"/>
                      </a:lnTo>
                      <a:lnTo>
                        <a:pt x="620" y="264"/>
                      </a:lnTo>
                      <a:lnTo>
                        <a:pt x="616" y="262"/>
                      </a:lnTo>
                      <a:lnTo>
                        <a:pt x="612" y="260"/>
                      </a:lnTo>
                      <a:lnTo>
                        <a:pt x="612" y="256"/>
                      </a:lnTo>
                      <a:lnTo>
                        <a:pt x="614" y="252"/>
                      </a:lnTo>
                      <a:lnTo>
                        <a:pt x="616" y="250"/>
                      </a:lnTo>
                      <a:lnTo>
                        <a:pt x="612" y="248"/>
                      </a:lnTo>
                      <a:lnTo>
                        <a:pt x="610" y="248"/>
                      </a:lnTo>
                      <a:lnTo>
                        <a:pt x="606" y="248"/>
                      </a:lnTo>
                      <a:lnTo>
                        <a:pt x="604" y="250"/>
                      </a:lnTo>
                      <a:lnTo>
                        <a:pt x="602" y="250"/>
                      </a:lnTo>
                      <a:lnTo>
                        <a:pt x="598" y="244"/>
                      </a:lnTo>
                      <a:lnTo>
                        <a:pt x="596" y="242"/>
                      </a:lnTo>
                      <a:lnTo>
                        <a:pt x="598" y="238"/>
                      </a:lnTo>
                      <a:lnTo>
                        <a:pt x="602" y="236"/>
                      </a:lnTo>
                      <a:lnTo>
                        <a:pt x="602" y="232"/>
                      </a:lnTo>
                      <a:lnTo>
                        <a:pt x="598" y="226"/>
                      </a:lnTo>
                      <a:lnTo>
                        <a:pt x="598" y="224"/>
                      </a:lnTo>
                      <a:lnTo>
                        <a:pt x="594" y="222"/>
                      </a:lnTo>
                      <a:lnTo>
                        <a:pt x="588" y="222"/>
                      </a:lnTo>
                      <a:lnTo>
                        <a:pt x="578" y="218"/>
                      </a:lnTo>
                      <a:lnTo>
                        <a:pt x="576" y="218"/>
                      </a:lnTo>
                      <a:lnTo>
                        <a:pt x="572" y="220"/>
                      </a:lnTo>
                      <a:lnTo>
                        <a:pt x="568" y="222"/>
                      </a:lnTo>
                      <a:lnTo>
                        <a:pt x="566" y="222"/>
                      </a:lnTo>
                      <a:lnTo>
                        <a:pt x="562" y="220"/>
                      </a:lnTo>
                      <a:lnTo>
                        <a:pt x="556" y="216"/>
                      </a:lnTo>
                      <a:lnTo>
                        <a:pt x="552" y="210"/>
                      </a:lnTo>
                      <a:lnTo>
                        <a:pt x="548" y="208"/>
                      </a:lnTo>
                      <a:lnTo>
                        <a:pt x="546" y="208"/>
                      </a:lnTo>
                      <a:lnTo>
                        <a:pt x="544" y="210"/>
                      </a:lnTo>
                      <a:lnTo>
                        <a:pt x="542" y="212"/>
                      </a:lnTo>
                      <a:lnTo>
                        <a:pt x="540" y="212"/>
                      </a:lnTo>
                      <a:lnTo>
                        <a:pt x="538" y="212"/>
                      </a:lnTo>
                      <a:lnTo>
                        <a:pt x="534" y="214"/>
                      </a:lnTo>
                      <a:lnTo>
                        <a:pt x="532" y="216"/>
                      </a:lnTo>
                      <a:lnTo>
                        <a:pt x="532" y="220"/>
                      </a:lnTo>
                      <a:lnTo>
                        <a:pt x="532" y="222"/>
                      </a:lnTo>
                      <a:lnTo>
                        <a:pt x="534" y="224"/>
                      </a:lnTo>
                      <a:lnTo>
                        <a:pt x="538" y="224"/>
                      </a:lnTo>
                      <a:lnTo>
                        <a:pt x="538" y="228"/>
                      </a:lnTo>
                      <a:lnTo>
                        <a:pt x="540" y="230"/>
                      </a:lnTo>
                      <a:lnTo>
                        <a:pt x="544" y="232"/>
                      </a:lnTo>
                      <a:lnTo>
                        <a:pt x="548" y="232"/>
                      </a:lnTo>
                      <a:lnTo>
                        <a:pt x="550" y="234"/>
                      </a:lnTo>
                      <a:lnTo>
                        <a:pt x="552" y="240"/>
                      </a:lnTo>
                      <a:lnTo>
                        <a:pt x="558" y="244"/>
                      </a:lnTo>
                      <a:lnTo>
                        <a:pt x="562" y="248"/>
                      </a:lnTo>
                      <a:lnTo>
                        <a:pt x="562" y="252"/>
                      </a:lnTo>
                      <a:lnTo>
                        <a:pt x="562" y="254"/>
                      </a:lnTo>
                      <a:lnTo>
                        <a:pt x="558" y="256"/>
                      </a:lnTo>
                      <a:lnTo>
                        <a:pt x="550" y="258"/>
                      </a:lnTo>
                      <a:lnTo>
                        <a:pt x="542" y="258"/>
                      </a:lnTo>
                      <a:lnTo>
                        <a:pt x="536" y="262"/>
                      </a:lnTo>
                      <a:lnTo>
                        <a:pt x="532" y="264"/>
                      </a:lnTo>
                      <a:lnTo>
                        <a:pt x="526" y="264"/>
                      </a:lnTo>
                      <a:lnTo>
                        <a:pt x="520" y="266"/>
                      </a:lnTo>
                      <a:lnTo>
                        <a:pt x="514" y="266"/>
                      </a:lnTo>
                      <a:lnTo>
                        <a:pt x="508" y="274"/>
                      </a:lnTo>
                      <a:lnTo>
                        <a:pt x="504" y="278"/>
                      </a:lnTo>
                      <a:lnTo>
                        <a:pt x="500" y="280"/>
                      </a:lnTo>
                      <a:lnTo>
                        <a:pt x="496" y="282"/>
                      </a:lnTo>
                      <a:lnTo>
                        <a:pt x="492" y="282"/>
                      </a:lnTo>
                      <a:lnTo>
                        <a:pt x="488" y="282"/>
                      </a:lnTo>
                      <a:lnTo>
                        <a:pt x="484" y="284"/>
                      </a:lnTo>
                      <a:lnTo>
                        <a:pt x="482" y="286"/>
                      </a:lnTo>
                      <a:lnTo>
                        <a:pt x="478" y="284"/>
                      </a:lnTo>
                      <a:lnTo>
                        <a:pt x="476" y="284"/>
                      </a:lnTo>
                      <a:lnTo>
                        <a:pt x="472" y="286"/>
                      </a:lnTo>
                      <a:lnTo>
                        <a:pt x="466" y="292"/>
                      </a:lnTo>
                      <a:lnTo>
                        <a:pt x="458" y="298"/>
                      </a:lnTo>
                      <a:lnTo>
                        <a:pt x="456" y="298"/>
                      </a:lnTo>
                      <a:lnTo>
                        <a:pt x="456" y="302"/>
                      </a:lnTo>
                      <a:lnTo>
                        <a:pt x="456" y="306"/>
                      </a:lnTo>
                      <a:lnTo>
                        <a:pt x="456" y="312"/>
                      </a:lnTo>
                      <a:lnTo>
                        <a:pt x="456" y="314"/>
                      </a:lnTo>
                      <a:lnTo>
                        <a:pt x="454" y="314"/>
                      </a:lnTo>
                      <a:lnTo>
                        <a:pt x="450" y="316"/>
                      </a:lnTo>
                      <a:lnTo>
                        <a:pt x="446" y="318"/>
                      </a:lnTo>
                      <a:lnTo>
                        <a:pt x="442" y="320"/>
                      </a:lnTo>
                      <a:lnTo>
                        <a:pt x="438" y="320"/>
                      </a:lnTo>
                      <a:lnTo>
                        <a:pt x="432" y="318"/>
                      </a:lnTo>
                      <a:lnTo>
                        <a:pt x="426" y="318"/>
                      </a:lnTo>
                      <a:lnTo>
                        <a:pt x="418" y="320"/>
                      </a:lnTo>
                      <a:lnTo>
                        <a:pt x="412" y="324"/>
                      </a:lnTo>
                      <a:lnTo>
                        <a:pt x="408" y="324"/>
                      </a:lnTo>
                      <a:lnTo>
                        <a:pt x="396" y="326"/>
                      </a:lnTo>
                      <a:lnTo>
                        <a:pt x="386" y="326"/>
                      </a:lnTo>
                      <a:lnTo>
                        <a:pt x="380" y="328"/>
                      </a:lnTo>
                      <a:lnTo>
                        <a:pt x="376" y="330"/>
                      </a:lnTo>
                      <a:lnTo>
                        <a:pt x="374" y="334"/>
                      </a:lnTo>
                      <a:lnTo>
                        <a:pt x="372" y="340"/>
                      </a:lnTo>
                      <a:lnTo>
                        <a:pt x="372" y="350"/>
                      </a:lnTo>
                      <a:lnTo>
                        <a:pt x="370" y="352"/>
                      </a:lnTo>
                      <a:lnTo>
                        <a:pt x="366" y="354"/>
                      </a:lnTo>
                      <a:lnTo>
                        <a:pt x="362" y="356"/>
                      </a:lnTo>
                      <a:lnTo>
                        <a:pt x="360" y="358"/>
                      </a:lnTo>
                      <a:lnTo>
                        <a:pt x="356" y="362"/>
                      </a:lnTo>
                      <a:lnTo>
                        <a:pt x="354" y="362"/>
                      </a:lnTo>
                      <a:lnTo>
                        <a:pt x="350" y="362"/>
                      </a:lnTo>
                      <a:lnTo>
                        <a:pt x="348" y="360"/>
                      </a:lnTo>
                      <a:lnTo>
                        <a:pt x="344" y="354"/>
                      </a:lnTo>
                      <a:lnTo>
                        <a:pt x="342" y="352"/>
                      </a:lnTo>
                      <a:lnTo>
                        <a:pt x="340" y="352"/>
                      </a:lnTo>
                      <a:lnTo>
                        <a:pt x="334" y="356"/>
                      </a:lnTo>
                      <a:lnTo>
                        <a:pt x="330" y="360"/>
                      </a:lnTo>
                      <a:lnTo>
                        <a:pt x="320" y="370"/>
                      </a:lnTo>
                      <a:lnTo>
                        <a:pt x="316" y="372"/>
                      </a:lnTo>
                      <a:lnTo>
                        <a:pt x="314" y="370"/>
                      </a:lnTo>
                      <a:lnTo>
                        <a:pt x="312" y="368"/>
                      </a:lnTo>
                      <a:lnTo>
                        <a:pt x="308" y="370"/>
                      </a:lnTo>
                      <a:lnTo>
                        <a:pt x="306" y="370"/>
                      </a:lnTo>
                      <a:lnTo>
                        <a:pt x="306" y="372"/>
                      </a:lnTo>
                      <a:lnTo>
                        <a:pt x="306" y="374"/>
                      </a:lnTo>
                      <a:lnTo>
                        <a:pt x="302" y="374"/>
                      </a:lnTo>
                      <a:lnTo>
                        <a:pt x="300" y="376"/>
                      </a:lnTo>
                      <a:lnTo>
                        <a:pt x="298" y="386"/>
                      </a:lnTo>
                      <a:lnTo>
                        <a:pt x="296" y="394"/>
                      </a:lnTo>
                      <a:lnTo>
                        <a:pt x="294" y="396"/>
                      </a:lnTo>
                      <a:lnTo>
                        <a:pt x="294" y="398"/>
                      </a:lnTo>
                      <a:lnTo>
                        <a:pt x="288" y="396"/>
                      </a:lnTo>
                      <a:lnTo>
                        <a:pt x="282" y="398"/>
                      </a:lnTo>
                      <a:lnTo>
                        <a:pt x="270" y="398"/>
                      </a:lnTo>
                      <a:lnTo>
                        <a:pt x="268" y="398"/>
                      </a:lnTo>
                      <a:lnTo>
                        <a:pt x="266" y="398"/>
                      </a:lnTo>
                      <a:lnTo>
                        <a:pt x="266" y="396"/>
                      </a:lnTo>
                      <a:lnTo>
                        <a:pt x="264" y="396"/>
                      </a:lnTo>
                      <a:lnTo>
                        <a:pt x="262" y="400"/>
                      </a:lnTo>
                      <a:lnTo>
                        <a:pt x="262" y="402"/>
                      </a:lnTo>
                      <a:lnTo>
                        <a:pt x="262" y="404"/>
                      </a:lnTo>
                      <a:lnTo>
                        <a:pt x="260" y="406"/>
                      </a:lnTo>
                      <a:lnTo>
                        <a:pt x="258" y="408"/>
                      </a:lnTo>
                      <a:lnTo>
                        <a:pt x="258" y="414"/>
                      </a:lnTo>
                      <a:lnTo>
                        <a:pt x="258" y="420"/>
                      </a:lnTo>
                      <a:lnTo>
                        <a:pt x="256" y="424"/>
                      </a:lnTo>
                      <a:lnTo>
                        <a:pt x="242" y="432"/>
                      </a:lnTo>
                      <a:lnTo>
                        <a:pt x="240" y="432"/>
                      </a:lnTo>
                      <a:lnTo>
                        <a:pt x="236" y="430"/>
                      </a:lnTo>
                      <a:lnTo>
                        <a:pt x="228" y="424"/>
                      </a:lnTo>
                      <a:lnTo>
                        <a:pt x="222" y="418"/>
                      </a:lnTo>
                      <a:lnTo>
                        <a:pt x="216" y="414"/>
                      </a:lnTo>
                      <a:lnTo>
                        <a:pt x="214" y="414"/>
                      </a:lnTo>
                      <a:lnTo>
                        <a:pt x="212" y="416"/>
                      </a:lnTo>
                      <a:lnTo>
                        <a:pt x="210" y="422"/>
                      </a:lnTo>
                      <a:lnTo>
                        <a:pt x="206" y="424"/>
                      </a:lnTo>
                      <a:lnTo>
                        <a:pt x="202" y="424"/>
                      </a:lnTo>
                      <a:lnTo>
                        <a:pt x="200" y="424"/>
                      </a:lnTo>
                      <a:lnTo>
                        <a:pt x="196" y="424"/>
                      </a:lnTo>
                      <a:lnTo>
                        <a:pt x="192" y="430"/>
                      </a:lnTo>
                      <a:lnTo>
                        <a:pt x="192" y="432"/>
                      </a:lnTo>
                      <a:lnTo>
                        <a:pt x="188" y="434"/>
                      </a:lnTo>
                      <a:lnTo>
                        <a:pt x="180" y="434"/>
                      </a:lnTo>
                      <a:lnTo>
                        <a:pt x="174" y="434"/>
                      </a:lnTo>
                      <a:lnTo>
                        <a:pt x="168" y="436"/>
                      </a:lnTo>
                      <a:lnTo>
                        <a:pt x="164" y="438"/>
                      </a:lnTo>
                      <a:lnTo>
                        <a:pt x="160" y="440"/>
                      </a:lnTo>
                      <a:lnTo>
                        <a:pt x="154" y="442"/>
                      </a:lnTo>
                      <a:lnTo>
                        <a:pt x="150" y="444"/>
                      </a:lnTo>
                      <a:lnTo>
                        <a:pt x="148" y="448"/>
                      </a:lnTo>
                      <a:lnTo>
                        <a:pt x="146" y="452"/>
                      </a:lnTo>
                      <a:lnTo>
                        <a:pt x="142" y="456"/>
                      </a:lnTo>
                      <a:lnTo>
                        <a:pt x="126" y="462"/>
                      </a:lnTo>
                      <a:lnTo>
                        <a:pt x="120" y="466"/>
                      </a:lnTo>
                      <a:lnTo>
                        <a:pt x="114" y="472"/>
                      </a:lnTo>
                      <a:lnTo>
                        <a:pt x="112" y="476"/>
                      </a:lnTo>
                      <a:lnTo>
                        <a:pt x="112" y="478"/>
                      </a:lnTo>
                      <a:lnTo>
                        <a:pt x="112" y="482"/>
                      </a:lnTo>
                      <a:lnTo>
                        <a:pt x="110" y="484"/>
                      </a:lnTo>
                      <a:lnTo>
                        <a:pt x="110" y="488"/>
                      </a:lnTo>
                      <a:lnTo>
                        <a:pt x="110" y="490"/>
                      </a:lnTo>
                      <a:lnTo>
                        <a:pt x="110" y="494"/>
                      </a:lnTo>
                      <a:lnTo>
                        <a:pt x="108" y="496"/>
                      </a:lnTo>
                      <a:lnTo>
                        <a:pt x="106" y="506"/>
                      </a:lnTo>
                      <a:lnTo>
                        <a:pt x="104" y="512"/>
                      </a:lnTo>
                      <a:lnTo>
                        <a:pt x="102" y="514"/>
                      </a:lnTo>
                      <a:lnTo>
                        <a:pt x="100" y="516"/>
                      </a:lnTo>
                      <a:lnTo>
                        <a:pt x="98" y="516"/>
                      </a:lnTo>
                      <a:lnTo>
                        <a:pt x="96" y="514"/>
                      </a:lnTo>
                      <a:lnTo>
                        <a:pt x="94" y="508"/>
                      </a:lnTo>
                      <a:lnTo>
                        <a:pt x="92" y="504"/>
                      </a:lnTo>
                      <a:lnTo>
                        <a:pt x="88" y="496"/>
                      </a:lnTo>
                      <a:lnTo>
                        <a:pt x="84" y="490"/>
                      </a:lnTo>
                      <a:lnTo>
                        <a:pt x="82" y="486"/>
                      </a:lnTo>
                      <a:lnTo>
                        <a:pt x="84" y="484"/>
                      </a:lnTo>
                      <a:lnTo>
                        <a:pt x="84" y="480"/>
                      </a:lnTo>
                      <a:lnTo>
                        <a:pt x="82" y="480"/>
                      </a:lnTo>
                      <a:lnTo>
                        <a:pt x="78" y="480"/>
                      </a:lnTo>
                      <a:lnTo>
                        <a:pt x="76" y="480"/>
                      </a:lnTo>
                      <a:lnTo>
                        <a:pt x="74" y="482"/>
                      </a:lnTo>
                      <a:lnTo>
                        <a:pt x="70" y="484"/>
                      </a:lnTo>
                      <a:lnTo>
                        <a:pt x="68" y="482"/>
                      </a:lnTo>
                      <a:lnTo>
                        <a:pt x="68" y="480"/>
                      </a:lnTo>
                      <a:lnTo>
                        <a:pt x="66" y="474"/>
                      </a:lnTo>
                      <a:lnTo>
                        <a:pt x="66" y="470"/>
                      </a:lnTo>
                      <a:lnTo>
                        <a:pt x="64" y="468"/>
                      </a:lnTo>
                      <a:lnTo>
                        <a:pt x="62" y="468"/>
                      </a:lnTo>
                      <a:lnTo>
                        <a:pt x="56" y="468"/>
                      </a:lnTo>
                      <a:lnTo>
                        <a:pt x="54" y="470"/>
                      </a:lnTo>
                      <a:lnTo>
                        <a:pt x="52" y="470"/>
                      </a:lnTo>
                      <a:lnTo>
                        <a:pt x="44" y="468"/>
                      </a:lnTo>
                      <a:lnTo>
                        <a:pt x="38" y="470"/>
                      </a:lnTo>
                      <a:lnTo>
                        <a:pt x="32" y="462"/>
                      </a:lnTo>
                      <a:lnTo>
                        <a:pt x="24" y="456"/>
                      </a:lnTo>
                      <a:lnTo>
                        <a:pt x="18" y="448"/>
                      </a:lnTo>
                      <a:lnTo>
                        <a:pt x="18" y="442"/>
                      </a:lnTo>
                      <a:lnTo>
                        <a:pt x="14" y="436"/>
                      </a:lnTo>
                      <a:lnTo>
                        <a:pt x="10" y="436"/>
                      </a:lnTo>
                      <a:lnTo>
                        <a:pt x="6" y="432"/>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0" name="Freeform 43"/>
                <p:cNvSpPr>
                  <a:spLocks/>
                </p:cNvSpPr>
                <p:nvPr/>
              </p:nvSpPr>
              <p:spPr bwMode="auto">
                <a:xfrm>
                  <a:off x="5405436" y="4573634"/>
                  <a:ext cx="374650" cy="285750"/>
                </a:xfrm>
                <a:custGeom>
                  <a:avLst/>
                  <a:gdLst>
                    <a:gd name="T0" fmla="*/ 346075 w 236"/>
                    <a:gd name="T1" fmla="*/ 266700 h 180"/>
                    <a:gd name="T2" fmla="*/ 342900 w 236"/>
                    <a:gd name="T3" fmla="*/ 266700 h 180"/>
                    <a:gd name="T4" fmla="*/ 336550 w 236"/>
                    <a:gd name="T5" fmla="*/ 273050 h 180"/>
                    <a:gd name="T6" fmla="*/ 327025 w 236"/>
                    <a:gd name="T7" fmla="*/ 282575 h 180"/>
                    <a:gd name="T8" fmla="*/ 314325 w 236"/>
                    <a:gd name="T9" fmla="*/ 285750 h 180"/>
                    <a:gd name="T10" fmla="*/ 298450 w 236"/>
                    <a:gd name="T11" fmla="*/ 285750 h 180"/>
                    <a:gd name="T12" fmla="*/ 279400 w 236"/>
                    <a:gd name="T13" fmla="*/ 279400 h 180"/>
                    <a:gd name="T14" fmla="*/ 263525 w 236"/>
                    <a:gd name="T15" fmla="*/ 276225 h 180"/>
                    <a:gd name="T16" fmla="*/ 250825 w 236"/>
                    <a:gd name="T17" fmla="*/ 273050 h 180"/>
                    <a:gd name="T18" fmla="*/ 238125 w 236"/>
                    <a:gd name="T19" fmla="*/ 266700 h 180"/>
                    <a:gd name="T20" fmla="*/ 234950 w 236"/>
                    <a:gd name="T21" fmla="*/ 266700 h 180"/>
                    <a:gd name="T22" fmla="*/ 231775 w 236"/>
                    <a:gd name="T23" fmla="*/ 257175 h 180"/>
                    <a:gd name="T24" fmla="*/ 225425 w 236"/>
                    <a:gd name="T25" fmla="*/ 241300 h 180"/>
                    <a:gd name="T26" fmla="*/ 222250 w 236"/>
                    <a:gd name="T27" fmla="*/ 228600 h 180"/>
                    <a:gd name="T28" fmla="*/ 212725 w 236"/>
                    <a:gd name="T29" fmla="*/ 222250 h 180"/>
                    <a:gd name="T30" fmla="*/ 203200 w 236"/>
                    <a:gd name="T31" fmla="*/ 222250 h 180"/>
                    <a:gd name="T32" fmla="*/ 200025 w 236"/>
                    <a:gd name="T33" fmla="*/ 219075 h 180"/>
                    <a:gd name="T34" fmla="*/ 180975 w 236"/>
                    <a:gd name="T35" fmla="*/ 228600 h 180"/>
                    <a:gd name="T36" fmla="*/ 161925 w 236"/>
                    <a:gd name="T37" fmla="*/ 241300 h 180"/>
                    <a:gd name="T38" fmla="*/ 152400 w 236"/>
                    <a:gd name="T39" fmla="*/ 241300 h 180"/>
                    <a:gd name="T40" fmla="*/ 139700 w 236"/>
                    <a:gd name="T41" fmla="*/ 241300 h 180"/>
                    <a:gd name="T42" fmla="*/ 130175 w 236"/>
                    <a:gd name="T43" fmla="*/ 234950 h 180"/>
                    <a:gd name="T44" fmla="*/ 117475 w 236"/>
                    <a:gd name="T45" fmla="*/ 231775 h 180"/>
                    <a:gd name="T46" fmla="*/ 111125 w 236"/>
                    <a:gd name="T47" fmla="*/ 228600 h 180"/>
                    <a:gd name="T48" fmla="*/ 101600 w 236"/>
                    <a:gd name="T49" fmla="*/ 209550 h 180"/>
                    <a:gd name="T50" fmla="*/ 95250 w 236"/>
                    <a:gd name="T51" fmla="*/ 190500 h 180"/>
                    <a:gd name="T52" fmla="*/ 85725 w 236"/>
                    <a:gd name="T53" fmla="*/ 180975 h 180"/>
                    <a:gd name="T54" fmla="*/ 79375 w 236"/>
                    <a:gd name="T55" fmla="*/ 174625 h 180"/>
                    <a:gd name="T56" fmla="*/ 76200 w 236"/>
                    <a:gd name="T57" fmla="*/ 171450 h 180"/>
                    <a:gd name="T58" fmla="*/ 79375 w 236"/>
                    <a:gd name="T59" fmla="*/ 155575 h 180"/>
                    <a:gd name="T60" fmla="*/ 82550 w 236"/>
                    <a:gd name="T61" fmla="*/ 142875 h 180"/>
                    <a:gd name="T62" fmla="*/ 79375 w 236"/>
                    <a:gd name="T63" fmla="*/ 136525 h 180"/>
                    <a:gd name="T64" fmla="*/ 66675 w 236"/>
                    <a:gd name="T65" fmla="*/ 127000 h 180"/>
                    <a:gd name="T66" fmla="*/ 53975 w 236"/>
                    <a:gd name="T67" fmla="*/ 117475 h 180"/>
                    <a:gd name="T68" fmla="*/ 50800 w 236"/>
                    <a:gd name="T69" fmla="*/ 111125 h 180"/>
                    <a:gd name="T70" fmla="*/ 44450 w 236"/>
                    <a:gd name="T71" fmla="*/ 95250 h 180"/>
                    <a:gd name="T72" fmla="*/ 41275 w 236"/>
                    <a:gd name="T73" fmla="*/ 88900 h 180"/>
                    <a:gd name="T74" fmla="*/ 19050 w 236"/>
                    <a:gd name="T75" fmla="*/ 82550 h 180"/>
                    <a:gd name="T76" fmla="*/ 0 w 236"/>
                    <a:gd name="T77" fmla="*/ 73025 h 180"/>
                    <a:gd name="T78" fmla="*/ 3175 w 236"/>
                    <a:gd name="T79" fmla="*/ 60325 h 180"/>
                    <a:gd name="T80" fmla="*/ 3175 w 236"/>
                    <a:gd name="T81" fmla="*/ 44450 h 180"/>
                    <a:gd name="T82" fmla="*/ 6350 w 236"/>
                    <a:gd name="T83" fmla="*/ 34925 h 180"/>
                    <a:gd name="T84" fmla="*/ 25400 w 236"/>
                    <a:gd name="T85" fmla="*/ 28575 h 180"/>
                    <a:gd name="T86" fmla="*/ 63500 w 236"/>
                    <a:gd name="T87" fmla="*/ 31750 h 180"/>
                    <a:gd name="T88" fmla="*/ 95250 w 236"/>
                    <a:gd name="T89" fmla="*/ 44450 h 180"/>
                    <a:gd name="T90" fmla="*/ 139700 w 236"/>
                    <a:gd name="T91" fmla="*/ 38100 h 180"/>
                    <a:gd name="T92" fmla="*/ 165100 w 236"/>
                    <a:gd name="T93" fmla="*/ 19050 h 180"/>
                    <a:gd name="T94" fmla="*/ 209550 w 236"/>
                    <a:gd name="T95" fmla="*/ 3175 h 180"/>
                    <a:gd name="T96" fmla="*/ 244475 w 236"/>
                    <a:gd name="T97" fmla="*/ 0 h 180"/>
                    <a:gd name="T98" fmla="*/ 292100 w 236"/>
                    <a:gd name="T99" fmla="*/ 19050 h 180"/>
                    <a:gd name="T100" fmla="*/ 317500 w 236"/>
                    <a:gd name="T101" fmla="*/ 34925 h 180"/>
                    <a:gd name="T102" fmla="*/ 336550 w 236"/>
                    <a:gd name="T103" fmla="*/ 41275 h 180"/>
                    <a:gd name="T104" fmla="*/ 336550 w 236"/>
                    <a:gd name="T105" fmla="*/ 73025 h 180"/>
                    <a:gd name="T106" fmla="*/ 333375 w 236"/>
                    <a:gd name="T107" fmla="*/ 92075 h 180"/>
                    <a:gd name="T108" fmla="*/ 323850 w 236"/>
                    <a:gd name="T109" fmla="*/ 117475 h 180"/>
                    <a:gd name="T110" fmla="*/ 358775 w 236"/>
                    <a:gd name="T111" fmla="*/ 139700 h 180"/>
                    <a:gd name="T112" fmla="*/ 374650 w 236"/>
                    <a:gd name="T113" fmla="*/ 158750 h 180"/>
                    <a:gd name="T114" fmla="*/ 371475 w 236"/>
                    <a:gd name="T115" fmla="*/ 187325 h 180"/>
                    <a:gd name="T116" fmla="*/ 352425 w 236"/>
                    <a:gd name="T117" fmla="*/ 206375 h 180"/>
                    <a:gd name="T118" fmla="*/ 333375 w 236"/>
                    <a:gd name="T119" fmla="*/ 228600 h 180"/>
                    <a:gd name="T120" fmla="*/ 342900 w 236"/>
                    <a:gd name="T121" fmla="*/ 247650 h 180"/>
                    <a:gd name="T122" fmla="*/ 346075 w 236"/>
                    <a:gd name="T123" fmla="*/ 266700 h 18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6" h="180">
                      <a:moveTo>
                        <a:pt x="218" y="168"/>
                      </a:moveTo>
                      <a:lnTo>
                        <a:pt x="218" y="168"/>
                      </a:lnTo>
                      <a:lnTo>
                        <a:pt x="216" y="168"/>
                      </a:lnTo>
                      <a:lnTo>
                        <a:pt x="214" y="170"/>
                      </a:lnTo>
                      <a:lnTo>
                        <a:pt x="212" y="172"/>
                      </a:lnTo>
                      <a:lnTo>
                        <a:pt x="210" y="176"/>
                      </a:lnTo>
                      <a:lnTo>
                        <a:pt x="206" y="178"/>
                      </a:lnTo>
                      <a:lnTo>
                        <a:pt x="198" y="180"/>
                      </a:lnTo>
                      <a:lnTo>
                        <a:pt x="188" y="180"/>
                      </a:lnTo>
                      <a:lnTo>
                        <a:pt x="182" y="178"/>
                      </a:lnTo>
                      <a:lnTo>
                        <a:pt x="176" y="176"/>
                      </a:lnTo>
                      <a:lnTo>
                        <a:pt x="166" y="174"/>
                      </a:lnTo>
                      <a:lnTo>
                        <a:pt x="158" y="172"/>
                      </a:lnTo>
                      <a:lnTo>
                        <a:pt x="154" y="170"/>
                      </a:lnTo>
                      <a:lnTo>
                        <a:pt x="150" y="168"/>
                      </a:lnTo>
                      <a:lnTo>
                        <a:pt x="148" y="168"/>
                      </a:lnTo>
                      <a:lnTo>
                        <a:pt x="146" y="168"/>
                      </a:lnTo>
                      <a:lnTo>
                        <a:pt x="146" y="162"/>
                      </a:lnTo>
                      <a:lnTo>
                        <a:pt x="144" y="156"/>
                      </a:lnTo>
                      <a:lnTo>
                        <a:pt x="142" y="152"/>
                      </a:lnTo>
                      <a:lnTo>
                        <a:pt x="140" y="144"/>
                      </a:lnTo>
                      <a:lnTo>
                        <a:pt x="138" y="140"/>
                      </a:lnTo>
                      <a:lnTo>
                        <a:pt x="134" y="140"/>
                      </a:lnTo>
                      <a:lnTo>
                        <a:pt x="128" y="140"/>
                      </a:lnTo>
                      <a:lnTo>
                        <a:pt x="126" y="138"/>
                      </a:lnTo>
                      <a:lnTo>
                        <a:pt x="118" y="140"/>
                      </a:lnTo>
                      <a:lnTo>
                        <a:pt x="114" y="144"/>
                      </a:lnTo>
                      <a:lnTo>
                        <a:pt x="110" y="148"/>
                      </a:lnTo>
                      <a:lnTo>
                        <a:pt x="102" y="152"/>
                      </a:lnTo>
                      <a:lnTo>
                        <a:pt x="96" y="152"/>
                      </a:lnTo>
                      <a:lnTo>
                        <a:pt x="92" y="152"/>
                      </a:lnTo>
                      <a:lnTo>
                        <a:pt x="88" y="152"/>
                      </a:lnTo>
                      <a:lnTo>
                        <a:pt x="82" y="148"/>
                      </a:lnTo>
                      <a:lnTo>
                        <a:pt x="78" y="148"/>
                      </a:lnTo>
                      <a:lnTo>
                        <a:pt x="74" y="146"/>
                      </a:lnTo>
                      <a:lnTo>
                        <a:pt x="70" y="144"/>
                      </a:lnTo>
                      <a:lnTo>
                        <a:pt x="66" y="138"/>
                      </a:lnTo>
                      <a:lnTo>
                        <a:pt x="64" y="132"/>
                      </a:lnTo>
                      <a:lnTo>
                        <a:pt x="64" y="126"/>
                      </a:lnTo>
                      <a:lnTo>
                        <a:pt x="60" y="120"/>
                      </a:lnTo>
                      <a:lnTo>
                        <a:pt x="54" y="114"/>
                      </a:lnTo>
                      <a:lnTo>
                        <a:pt x="52" y="114"/>
                      </a:lnTo>
                      <a:lnTo>
                        <a:pt x="50" y="110"/>
                      </a:lnTo>
                      <a:lnTo>
                        <a:pt x="48" y="108"/>
                      </a:lnTo>
                      <a:lnTo>
                        <a:pt x="48" y="104"/>
                      </a:lnTo>
                      <a:lnTo>
                        <a:pt x="50" y="98"/>
                      </a:lnTo>
                      <a:lnTo>
                        <a:pt x="52" y="92"/>
                      </a:lnTo>
                      <a:lnTo>
                        <a:pt x="52" y="90"/>
                      </a:lnTo>
                      <a:lnTo>
                        <a:pt x="50" y="86"/>
                      </a:lnTo>
                      <a:lnTo>
                        <a:pt x="48" y="82"/>
                      </a:lnTo>
                      <a:lnTo>
                        <a:pt x="42" y="80"/>
                      </a:lnTo>
                      <a:lnTo>
                        <a:pt x="38" y="78"/>
                      </a:lnTo>
                      <a:lnTo>
                        <a:pt x="34" y="74"/>
                      </a:lnTo>
                      <a:lnTo>
                        <a:pt x="32" y="70"/>
                      </a:lnTo>
                      <a:lnTo>
                        <a:pt x="30" y="66"/>
                      </a:lnTo>
                      <a:lnTo>
                        <a:pt x="28" y="60"/>
                      </a:lnTo>
                      <a:lnTo>
                        <a:pt x="26" y="56"/>
                      </a:lnTo>
                      <a:lnTo>
                        <a:pt x="20" y="54"/>
                      </a:lnTo>
                      <a:lnTo>
                        <a:pt x="12" y="52"/>
                      </a:lnTo>
                      <a:lnTo>
                        <a:pt x="0" y="46"/>
                      </a:lnTo>
                      <a:lnTo>
                        <a:pt x="2" y="38"/>
                      </a:lnTo>
                      <a:lnTo>
                        <a:pt x="2" y="28"/>
                      </a:lnTo>
                      <a:lnTo>
                        <a:pt x="4" y="26"/>
                      </a:lnTo>
                      <a:lnTo>
                        <a:pt x="4" y="22"/>
                      </a:lnTo>
                      <a:lnTo>
                        <a:pt x="8" y="18"/>
                      </a:lnTo>
                      <a:lnTo>
                        <a:pt x="16" y="18"/>
                      </a:lnTo>
                      <a:lnTo>
                        <a:pt x="28" y="14"/>
                      </a:lnTo>
                      <a:lnTo>
                        <a:pt x="40" y="20"/>
                      </a:lnTo>
                      <a:lnTo>
                        <a:pt x="50" y="22"/>
                      </a:lnTo>
                      <a:lnTo>
                        <a:pt x="60" y="28"/>
                      </a:lnTo>
                      <a:lnTo>
                        <a:pt x="72" y="22"/>
                      </a:lnTo>
                      <a:lnTo>
                        <a:pt x="88" y="24"/>
                      </a:lnTo>
                      <a:lnTo>
                        <a:pt x="96" y="14"/>
                      </a:lnTo>
                      <a:lnTo>
                        <a:pt x="104" y="12"/>
                      </a:lnTo>
                      <a:lnTo>
                        <a:pt x="116" y="4"/>
                      </a:lnTo>
                      <a:lnTo>
                        <a:pt x="132" y="2"/>
                      </a:lnTo>
                      <a:lnTo>
                        <a:pt x="144" y="0"/>
                      </a:lnTo>
                      <a:lnTo>
                        <a:pt x="154" y="0"/>
                      </a:lnTo>
                      <a:lnTo>
                        <a:pt x="172" y="6"/>
                      </a:lnTo>
                      <a:lnTo>
                        <a:pt x="184" y="12"/>
                      </a:lnTo>
                      <a:lnTo>
                        <a:pt x="190" y="18"/>
                      </a:lnTo>
                      <a:lnTo>
                        <a:pt x="200" y="22"/>
                      </a:lnTo>
                      <a:lnTo>
                        <a:pt x="210" y="20"/>
                      </a:lnTo>
                      <a:lnTo>
                        <a:pt x="212" y="26"/>
                      </a:lnTo>
                      <a:lnTo>
                        <a:pt x="214" y="38"/>
                      </a:lnTo>
                      <a:lnTo>
                        <a:pt x="212" y="46"/>
                      </a:lnTo>
                      <a:lnTo>
                        <a:pt x="216" y="54"/>
                      </a:lnTo>
                      <a:lnTo>
                        <a:pt x="210" y="58"/>
                      </a:lnTo>
                      <a:lnTo>
                        <a:pt x="204" y="66"/>
                      </a:lnTo>
                      <a:lnTo>
                        <a:pt x="204" y="74"/>
                      </a:lnTo>
                      <a:lnTo>
                        <a:pt x="210" y="86"/>
                      </a:lnTo>
                      <a:lnTo>
                        <a:pt x="226" y="88"/>
                      </a:lnTo>
                      <a:lnTo>
                        <a:pt x="232" y="92"/>
                      </a:lnTo>
                      <a:lnTo>
                        <a:pt x="236" y="100"/>
                      </a:lnTo>
                      <a:lnTo>
                        <a:pt x="232" y="110"/>
                      </a:lnTo>
                      <a:lnTo>
                        <a:pt x="234" y="118"/>
                      </a:lnTo>
                      <a:lnTo>
                        <a:pt x="226" y="124"/>
                      </a:lnTo>
                      <a:lnTo>
                        <a:pt x="222" y="130"/>
                      </a:lnTo>
                      <a:lnTo>
                        <a:pt x="212" y="134"/>
                      </a:lnTo>
                      <a:lnTo>
                        <a:pt x="210" y="144"/>
                      </a:lnTo>
                      <a:lnTo>
                        <a:pt x="214" y="150"/>
                      </a:lnTo>
                      <a:lnTo>
                        <a:pt x="216" y="156"/>
                      </a:lnTo>
                      <a:lnTo>
                        <a:pt x="218" y="168"/>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1" name="Freeform 44"/>
                <p:cNvSpPr>
                  <a:spLocks/>
                </p:cNvSpPr>
                <p:nvPr/>
              </p:nvSpPr>
              <p:spPr bwMode="auto">
                <a:xfrm>
                  <a:off x="5341936" y="3881484"/>
                  <a:ext cx="854075" cy="1066800"/>
                </a:xfrm>
                <a:custGeom>
                  <a:avLst/>
                  <a:gdLst>
                    <a:gd name="T0" fmla="*/ 822325 w 538"/>
                    <a:gd name="T1" fmla="*/ 800100 h 672"/>
                    <a:gd name="T2" fmla="*/ 831850 w 538"/>
                    <a:gd name="T3" fmla="*/ 835025 h 672"/>
                    <a:gd name="T4" fmla="*/ 828675 w 538"/>
                    <a:gd name="T5" fmla="*/ 895350 h 672"/>
                    <a:gd name="T6" fmla="*/ 800100 w 538"/>
                    <a:gd name="T7" fmla="*/ 946150 h 672"/>
                    <a:gd name="T8" fmla="*/ 781050 w 538"/>
                    <a:gd name="T9" fmla="*/ 1006475 h 672"/>
                    <a:gd name="T10" fmla="*/ 733425 w 538"/>
                    <a:gd name="T11" fmla="*/ 1066800 h 672"/>
                    <a:gd name="T12" fmla="*/ 663575 w 538"/>
                    <a:gd name="T13" fmla="*/ 1047750 h 672"/>
                    <a:gd name="T14" fmla="*/ 625475 w 538"/>
                    <a:gd name="T15" fmla="*/ 1028700 h 672"/>
                    <a:gd name="T16" fmla="*/ 558800 w 538"/>
                    <a:gd name="T17" fmla="*/ 1019175 h 672"/>
                    <a:gd name="T18" fmla="*/ 523875 w 538"/>
                    <a:gd name="T19" fmla="*/ 1012825 h 672"/>
                    <a:gd name="T20" fmla="*/ 444500 w 538"/>
                    <a:gd name="T21" fmla="*/ 993775 h 672"/>
                    <a:gd name="T22" fmla="*/ 441325 w 538"/>
                    <a:gd name="T23" fmla="*/ 974725 h 672"/>
                    <a:gd name="T24" fmla="*/ 406400 w 538"/>
                    <a:gd name="T25" fmla="*/ 939800 h 672"/>
                    <a:gd name="T26" fmla="*/ 434975 w 538"/>
                    <a:gd name="T27" fmla="*/ 879475 h 672"/>
                    <a:gd name="T28" fmla="*/ 387350 w 538"/>
                    <a:gd name="T29" fmla="*/ 809625 h 672"/>
                    <a:gd name="T30" fmla="*/ 400050 w 538"/>
                    <a:gd name="T31" fmla="*/ 733425 h 672"/>
                    <a:gd name="T32" fmla="*/ 307975 w 538"/>
                    <a:gd name="T33" fmla="*/ 692150 h 672"/>
                    <a:gd name="T34" fmla="*/ 203200 w 538"/>
                    <a:gd name="T35" fmla="*/ 730250 h 672"/>
                    <a:gd name="T36" fmla="*/ 88900 w 538"/>
                    <a:gd name="T37" fmla="*/ 720725 h 672"/>
                    <a:gd name="T38" fmla="*/ 95250 w 538"/>
                    <a:gd name="T39" fmla="*/ 673100 h 672"/>
                    <a:gd name="T40" fmla="*/ 120650 w 538"/>
                    <a:gd name="T41" fmla="*/ 641350 h 672"/>
                    <a:gd name="T42" fmla="*/ 133350 w 538"/>
                    <a:gd name="T43" fmla="*/ 609600 h 672"/>
                    <a:gd name="T44" fmla="*/ 130175 w 538"/>
                    <a:gd name="T45" fmla="*/ 590550 h 672"/>
                    <a:gd name="T46" fmla="*/ 101600 w 538"/>
                    <a:gd name="T47" fmla="*/ 574675 h 672"/>
                    <a:gd name="T48" fmla="*/ 69850 w 538"/>
                    <a:gd name="T49" fmla="*/ 552450 h 672"/>
                    <a:gd name="T50" fmla="*/ 38100 w 538"/>
                    <a:gd name="T51" fmla="*/ 533400 h 672"/>
                    <a:gd name="T52" fmla="*/ 19050 w 538"/>
                    <a:gd name="T53" fmla="*/ 511175 h 672"/>
                    <a:gd name="T54" fmla="*/ 3175 w 538"/>
                    <a:gd name="T55" fmla="*/ 476250 h 672"/>
                    <a:gd name="T56" fmla="*/ 6350 w 538"/>
                    <a:gd name="T57" fmla="*/ 409575 h 672"/>
                    <a:gd name="T58" fmla="*/ 19050 w 538"/>
                    <a:gd name="T59" fmla="*/ 374650 h 672"/>
                    <a:gd name="T60" fmla="*/ 41275 w 538"/>
                    <a:gd name="T61" fmla="*/ 346075 h 672"/>
                    <a:gd name="T62" fmla="*/ 73025 w 538"/>
                    <a:gd name="T63" fmla="*/ 330200 h 672"/>
                    <a:gd name="T64" fmla="*/ 88900 w 538"/>
                    <a:gd name="T65" fmla="*/ 304800 h 672"/>
                    <a:gd name="T66" fmla="*/ 117475 w 538"/>
                    <a:gd name="T67" fmla="*/ 292100 h 672"/>
                    <a:gd name="T68" fmla="*/ 123825 w 538"/>
                    <a:gd name="T69" fmla="*/ 263525 h 672"/>
                    <a:gd name="T70" fmla="*/ 177800 w 538"/>
                    <a:gd name="T71" fmla="*/ 276225 h 672"/>
                    <a:gd name="T72" fmla="*/ 254000 w 538"/>
                    <a:gd name="T73" fmla="*/ 292100 h 672"/>
                    <a:gd name="T74" fmla="*/ 244475 w 538"/>
                    <a:gd name="T75" fmla="*/ 244475 h 672"/>
                    <a:gd name="T76" fmla="*/ 285750 w 538"/>
                    <a:gd name="T77" fmla="*/ 209550 h 672"/>
                    <a:gd name="T78" fmla="*/ 403225 w 538"/>
                    <a:gd name="T79" fmla="*/ 165100 h 672"/>
                    <a:gd name="T80" fmla="*/ 466725 w 538"/>
                    <a:gd name="T81" fmla="*/ 133350 h 672"/>
                    <a:gd name="T82" fmla="*/ 558800 w 538"/>
                    <a:gd name="T83" fmla="*/ 85725 h 672"/>
                    <a:gd name="T84" fmla="*/ 615950 w 538"/>
                    <a:gd name="T85" fmla="*/ 44450 h 672"/>
                    <a:gd name="T86" fmla="*/ 647700 w 538"/>
                    <a:gd name="T87" fmla="*/ 12700 h 672"/>
                    <a:gd name="T88" fmla="*/ 682625 w 538"/>
                    <a:gd name="T89" fmla="*/ 53975 h 672"/>
                    <a:gd name="T90" fmla="*/ 701675 w 538"/>
                    <a:gd name="T91" fmla="*/ 123825 h 672"/>
                    <a:gd name="T92" fmla="*/ 733425 w 538"/>
                    <a:gd name="T93" fmla="*/ 174625 h 672"/>
                    <a:gd name="T94" fmla="*/ 679450 w 538"/>
                    <a:gd name="T95" fmla="*/ 225425 h 672"/>
                    <a:gd name="T96" fmla="*/ 688975 w 538"/>
                    <a:gd name="T97" fmla="*/ 288925 h 672"/>
                    <a:gd name="T98" fmla="*/ 717550 w 538"/>
                    <a:gd name="T99" fmla="*/ 371475 h 672"/>
                    <a:gd name="T100" fmla="*/ 657225 w 538"/>
                    <a:gd name="T101" fmla="*/ 400050 h 672"/>
                    <a:gd name="T102" fmla="*/ 650875 w 538"/>
                    <a:gd name="T103" fmla="*/ 444500 h 672"/>
                    <a:gd name="T104" fmla="*/ 600075 w 538"/>
                    <a:gd name="T105" fmla="*/ 476250 h 672"/>
                    <a:gd name="T106" fmla="*/ 660400 w 538"/>
                    <a:gd name="T107" fmla="*/ 517525 h 672"/>
                    <a:gd name="T108" fmla="*/ 752475 w 538"/>
                    <a:gd name="T109" fmla="*/ 488950 h 672"/>
                    <a:gd name="T110" fmla="*/ 809625 w 538"/>
                    <a:gd name="T111" fmla="*/ 571500 h 672"/>
                    <a:gd name="T112" fmla="*/ 850900 w 538"/>
                    <a:gd name="T113" fmla="*/ 628650 h 672"/>
                    <a:gd name="T114" fmla="*/ 815975 w 538"/>
                    <a:gd name="T115" fmla="*/ 676275 h 672"/>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538" h="672">
                      <a:moveTo>
                        <a:pt x="516" y="466"/>
                      </a:moveTo>
                      <a:lnTo>
                        <a:pt x="516" y="474"/>
                      </a:lnTo>
                      <a:lnTo>
                        <a:pt x="516" y="478"/>
                      </a:lnTo>
                      <a:lnTo>
                        <a:pt x="514" y="488"/>
                      </a:lnTo>
                      <a:lnTo>
                        <a:pt x="516" y="496"/>
                      </a:lnTo>
                      <a:lnTo>
                        <a:pt x="518" y="504"/>
                      </a:lnTo>
                      <a:lnTo>
                        <a:pt x="514" y="508"/>
                      </a:lnTo>
                      <a:lnTo>
                        <a:pt x="514" y="514"/>
                      </a:lnTo>
                      <a:lnTo>
                        <a:pt x="520" y="514"/>
                      </a:lnTo>
                      <a:lnTo>
                        <a:pt x="526" y="516"/>
                      </a:lnTo>
                      <a:lnTo>
                        <a:pt x="528" y="522"/>
                      </a:lnTo>
                      <a:lnTo>
                        <a:pt x="524" y="526"/>
                      </a:lnTo>
                      <a:lnTo>
                        <a:pt x="524" y="534"/>
                      </a:lnTo>
                      <a:lnTo>
                        <a:pt x="526" y="540"/>
                      </a:lnTo>
                      <a:lnTo>
                        <a:pt x="526" y="546"/>
                      </a:lnTo>
                      <a:lnTo>
                        <a:pt x="522" y="548"/>
                      </a:lnTo>
                      <a:lnTo>
                        <a:pt x="520" y="556"/>
                      </a:lnTo>
                      <a:lnTo>
                        <a:pt x="522" y="564"/>
                      </a:lnTo>
                      <a:lnTo>
                        <a:pt x="520" y="568"/>
                      </a:lnTo>
                      <a:lnTo>
                        <a:pt x="514" y="574"/>
                      </a:lnTo>
                      <a:lnTo>
                        <a:pt x="508" y="580"/>
                      </a:lnTo>
                      <a:lnTo>
                        <a:pt x="506" y="586"/>
                      </a:lnTo>
                      <a:lnTo>
                        <a:pt x="506" y="590"/>
                      </a:lnTo>
                      <a:lnTo>
                        <a:pt x="504" y="596"/>
                      </a:lnTo>
                      <a:lnTo>
                        <a:pt x="500" y="600"/>
                      </a:lnTo>
                      <a:lnTo>
                        <a:pt x="498" y="604"/>
                      </a:lnTo>
                      <a:lnTo>
                        <a:pt x="500" y="608"/>
                      </a:lnTo>
                      <a:lnTo>
                        <a:pt x="498" y="616"/>
                      </a:lnTo>
                      <a:lnTo>
                        <a:pt x="496" y="624"/>
                      </a:lnTo>
                      <a:lnTo>
                        <a:pt x="492" y="634"/>
                      </a:lnTo>
                      <a:lnTo>
                        <a:pt x="488" y="642"/>
                      </a:lnTo>
                      <a:lnTo>
                        <a:pt x="482" y="648"/>
                      </a:lnTo>
                      <a:lnTo>
                        <a:pt x="476" y="654"/>
                      </a:lnTo>
                      <a:lnTo>
                        <a:pt x="472" y="660"/>
                      </a:lnTo>
                      <a:lnTo>
                        <a:pt x="468" y="666"/>
                      </a:lnTo>
                      <a:lnTo>
                        <a:pt x="462" y="672"/>
                      </a:lnTo>
                      <a:lnTo>
                        <a:pt x="458" y="668"/>
                      </a:lnTo>
                      <a:lnTo>
                        <a:pt x="446" y="664"/>
                      </a:lnTo>
                      <a:lnTo>
                        <a:pt x="426" y="662"/>
                      </a:lnTo>
                      <a:lnTo>
                        <a:pt x="418" y="660"/>
                      </a:lnTo>
                      <a:lnTo>
                        <a:pt x="412" y="656"/>
                      </a:lnTo>
                      <a:lnTo>
                        <a:pt x="404" y="652"/>
                      </a:lnTo>
                      <a:lnTo>
                        <a:pt x="398" y="648"/>
                      </a:lnTo>
                      <a:lnTo>
                        <a:pt x="396" y="648"/>
                      </a:lnTo>
                      <a:lnTo>
                        <a:pt x="394" y="648"/>
                      </a:lnTo>
                      <a:lnTo>
                        <a:pt x="388" y="650"/>
                      </a:lnTo>
                      <a:lnTo>
                        <a:pt x="378" y="652"/>
                      </a:lnTo>
                      <a:lnTo>
                        <a:pt x="368" y="650"/>
                      </a:lnTo>
                      <a:lnTo>
                        <a:pt x="358" y="646"/>
                      </a:lnTo>
                      <a:lnTo>
                        <a:pt x="352" y="642"/>
                      </a:lnTo>
                      <a:lnTo>
                        <a:pt x="348" y="640"/>
                      </a:lnTo>
                      <a:lnTo>
                        <a:pt x="342" y="640"/>
                      </a:lnTo>
                      <a:lnTo>
                        <a:pt x="340" y="640"/>
                      </a:lnTo>
                      <a:lnTo>
                        <a:pt x="330" y="638"/>
                      </a:lnTo>
                      <a:lnTo>
                        <a:pt x="316" y="636"/>
                      </a:lnTo>
                      <a:lnTo>
                        <a:pt x="304" y="632"/>
                      </a:lnTo>
                      <a:lnTo>
                        <a:pt x="290" y="630"/>
                      </a:lnTo>
                      <a:lnTo>
                        <a:pt x="280" y="626"/>
                      </a:lnTo>
                      <a:lnTo>
                        <a:pt x="276" y="626"/>
                      </a:lnTo>
                      <a:lnTo>
                        <a:pt x="278" y="622"/>
                      </a:lnTo>
                      <a:lnTo>
                        <a:pt x="278" y="618"/>
                      </a:lnTo>
                      <a:lnTo>
                        <a:pt x="278" y="614"/>
                      </a:lnTo>
                      <a:lnTo>
                        <a:pt x="276" y="610"/>
                      </a:lnTo>
                      <a:lnTo>
                        <a:pt x="270" y="608"/>
                      </a:lnTo>
                      <a:lnTo>
                        <a:pt x="264" y="604"/>
                      </a:lnTo>
                      <a:lnTo>
                        <a:pt x="258" y="604"/>
                      </a:lnTo>
                      <a:lnTo>
                        <a:pt x="256" y="592"/>
                      </a:lnTo>
                      <a:lnTo>
                        <a:pt x="254" y="586"/>
                      </a:lnTo>
                      <a:lnTo>
                        <a:pt x="250" y="580"/>
                      </a:lnTo>
                      <a:lnTo>
                        <a:pt x="252" y="570"/>
                      </a:lnTo>
                      <a:lnTo>
                        <a:pt x="262" y="566"/>
                      </a:lnTo>
                      <a:lnTo>
                        <a:pt x="266" y="560"/>
                      </a:lnTo>
                      <a:lnTo>
                        <a:pt x="274" y="554"/>
                      </a:lnTo>
                      <a:lnTo>
                        <a:pt x="272" y="546"/>
                      </a:lnTo>
                      <a:lnTo>
                        <a:pt x="276" y="536"/>
                      </a:lnTo>
                      <a:lnTo>
                        <a:pt x="272" y="528"/>
                      </a:lnTo>
                      <a:lnTo>
                        <a:pt x="266" y="524"/>
                      </a:lnTo>
                      <a:lnTo>
                        <a:pt x="250" y="522"/>
                      </a:lnTo>
                      <a:lnTo>
                        <a:pt x="244" y="510"/>
                      </a:lnTo>
                      <a:lnTo>
                        <a:pt x="244" y="502"/>
                      </a:lnTo>
                      <a:lnTo>
                        <a:pt x="250" y="494"/>
                      </a:lnTo>
                      <a:lnTo>
                        <a:pt x="256" y="490"/>
                      </a:lnTo>
                      <a:lnTo>
                        <a:pt x="252" y="482"/>
                      </a:lnTo>
                      <a:lnTo>
                        <a:pt x="254" y="474"/>
                      </a:lnTo>
                      <a:lnTo>
                        <a:pt x="252" y="462"/>
                      </a:lnTo>
                      <a:lnTo>
                        <a:pt x="250" y="456"/>
                      </a:lnTo>
                      <a:lnTo>
                        <a:pt x="240" y="458"/>
                      </a:lnTo>
                      <a:lnTo>
                        <a:pt x="230" y="454"/>
                      </a:lnTo>
                      <a:lnTo>
                        <a:pt x="224" y="448"/>
                      </a:lnTo>
                      <a:lnTo>
                        <a:pt x="212" y="442"/>
                      </a:lnTo>
                      <a:lnTo>
                        <a:pt x="194" y="436"/>
                      </a:lnTo>
                      <a:lnTo>
                        <a:pt x="184" y="436"/>
                      </a:lnTo>
                      <a:lnTo>
                        <a:pt x="172" y="438"/>
                      </a:lnTo>
                      <a:lnTo>
                        <a:pt x="156" y="440"/>
                      </a:lnTo>
                      <a:lnTo>
                        <a:pt x="144" y="448"/>
                      </a:lnTo>
                      <a:lnTo>
                        <a:pt x="136" y="450"/>
                      </a:lnTo>
                      <a:lnTo>
                        <a:pt x="128" y="460"/>
                      </a:lnTo>
                      <a:lnTo>
                        <a:pt x="112" y="458"/>
                      </a:lnTo>
                      <a:lnTo>
                        <a:pt x="100" y="464"/>
                      </a:lnTo>
                      <a:lnTo>
                        <a:pt x="90" y="458"/>
                      </a:lnTo>
                      <a:lnTo>
                        <a:pt x="80" y="456"/>
                      </a:lnTo>
                      <a:lnTo>
                        <a:pt x="68" y="450"/>
                      </a:lnTo>
                      <a:lnTo>
                        <a:pt x="56" y="454"/>
                      </a:lnTo>
                      <a:lnTo>
                        <a:pt x="48" y="454"/>
                      </a:lnTo>
                      <a:lnTo>
                        <a:pt x="50" y="444"/>
                      </a:lnTo>
                      <a:lnTo>
                        <a:pt x="54" y="438"/>
                      </a:lnTo>
                      <a:lnTo>
                        <a:pt x="60" y="424"/>
                      </a:lnTo>
                      <a:lnTo>
                        <a:pt x="62" y="418"/>
                      </a:lnTo>
                      <a:lnTo>
                        <a:pt x="62" y="416"/>
                      </a:lnTo>
                      <a:lnTo>
                        <a:pt x="62" y="414"/>
                      </a:lnTo>
                      <a:lnTo>
                        <a:pt x="70" y="408"/>
                      </a:lnTo>
                      <a:lnTo>
                        <a:pt x="76" y="404"/>
                      </a:lnTo>
                      <a:lnTo>
                        <a:pt x="84" y="396"/>
                      </a:lnTo>
                      <a:lnTo>
                        <a:pt x="84" y="394"/>
                      </a:lnTo>
                      <a:lnTo>
                        <a:pt x="84" y="390"/>
                      </a:lnTo>
                      <a:lnTo>
                        <a:pt x="84" y="384"/>
                      </a:lnTo>
                      <a:lnTo>
                        <a:pt x="86" y="382"/>
                      </a:lnTo>
                      <a:lnTo>
                        <a:pt x="86" y="378"/>
                      </a:lnTo>
                      <a:lnTo>
                        <a:pt x="84" y="374"/>
                      </a:lnTo>
                      <a:lnTo>
                        <a:pt x="82" y="372"/>
                      </a:lnTo>
                      <a:lnTo>
                        <a:pt x="76" y="372"/>
                      </a:lnTo>
                      <a:lnTo>
                        <a:pt x="72" y="368"/>
                      </a:lnTo>
                      <a:lnTo>
                        <a:pt x="68" y="364"/>
                      </a:lnTo>
                      <a:lnTo>
                        <a:pt x="64" y="362"/>
                      </a:lnTo>
                      <a:lnTo>
                        <a:pt x="60" y="358"/>
                      </a:lnTo>
                      <a:lnTo>
                        <a:pt x="56" y="354"/>
                      </a:lnTo>
                      <a:lnTo>
                        <a:pt x="46" y="350"/>
                      </a:lnTo>
                      <a:lnTo>
                        <a:pt x="44" y="348"/>
                      </a:lnTo>
                      <a:lnTo>
                        <a:pt x="44" y="346"/>
                      </a:lnTo>
                      <a:lnTo>
                        <a:pt x="34" y="342"/>
                      </a:lnTo>
                      <a:lnTo>
                        <a:pt x="24" y="336"/>
                      </a:lnTo>
                      <a:lnTo>
                        <a:pt x="22" y="332"/>
                      </a:lnTo>
                      <a:lnTo>
                        <a:pt x="18" y="326"/>
                      </a:lnTo>
                      <a:lnTo>
                        <a:pt x="18" y="324"/>
                      </a:lnTo>
                      <a:lnTo>
                        <a:pt x="16" y="324"/>
                      </a:lnTo>
                      <a:lnTo>
                        <a:pt x="12" y="322"/>
                      </a:lnTo>
                      <a:lnTo>
                        <a:pt x="10" y="318"/>
                      </a:lnTo>
                      <a:lnTo>
                        <a:pt x="10" y="316"/>
                      </a:lnTo>
                      <a:lnTo>
                        <a:pt x="2" y="300"/>
                      </a:lnTo>
                      <a:lnTo>
                        <a:pt x="0" y="288"/>
                      </a:lnTo>
                      <a:lnTo>
                        <a:pt x="0" y="274"/>
                      </a:lnTo>
                      <a:lnTo>
                        <a:pt x="2" y="266"/>
                      </a:lnTo>
                      <a:lnTo>
                        <a:pt x="4" y="258"/>
                      </a:lnTo>
                      <a:lnTo>
                        <a:pt x="4" y="252"/>
                      </a:lnTo>
                      <a:lnTo>
                        <a:pt x="4" y="248"/>
                      </a:lnTo>
                      <a:lnTo>
                        <a:pt x="12" y="236"/>
                      </a:lnTo>
                      <a:lnTo>
                        <a:pt x="14" y="232"/>
                      </a:lnTo>
                      <a:lnTo>
                        <a:pt x="16" y="226"/>
                      </a:lnTo>
                      <a:lnTo>
                        <a:pt x="22" y="222"/>
                      </a:lnTo>
                      <a:lnTo>
                        <a:pt x="26" y="218"/>
                      </a:lnTo>
                      <a:lnTo>
                        <a:pt x="30" y="216"/>
                      </a:lnTo>
                      <a:lnTo>
                        <a:pt x="36" y="216"/>
                      </a:lnTo>
                      <a:lnTo>
                        <a:pt x="40" y="214"/>
                      </a:lnTo>
                      <a:lnTo>
                        <a:pt x="44" y="212"/>
                      </a:lnTo>
                      <a:lnTo>
                        <a:pt x="46" y="208"/>
                      </a:lnTo>
                      <a:lnTo>
                        <a:pt x="46" y="204"/>
                      </a:lnTo>
                      <a:lnTo>
                        <a:pt x="46" y="200"/>
                      </a:lnTo>
                      <a:lnTo>
                        <a:pt x="48" y="196"/>
                      </a:lnTo>
                      <a:lnTo>
                        <a:pt x="56" y="192"/>
                      </a:lnTo>
                      <a:lnTo>
                        <a:pt x="58" y="190"/>
                      </a:lnTo>
                      <a:lnTo>
                        <a:pt x="62" y="192"/>
                      </a:lnTo>
                      <a:lnTo>
                        <a:pt x="66" y="192"/>
                      </a:lnTo>
                      <a:lnTo>
                        <a:pt x="70" y="190"/>
                      </a:lnTo>
                      <a:lnTo>
                        <a:pt x="74" y="184"/>
                      </a:lnTo>
                      <a:lnTo>
                        <a:pt x="74" y="180"/>
                      </a:lnTo>
                      <a:lnTo>
                        <a:pt x="76" y="176"/>
                      </a:lnTo>
                      <a:lnTo>
                        <a:pt x="72" y="172"/>
                      </a:lnTo>
                      <a:lnTo>
                        <a:pt x="70" y="166"/>
                      </a:lnTo>
                      <a:lnTo>
                        <a:pt x="74" y="162"/>
                      </a:lnTo>
                      <a:lnTo>
                        <a:pt x="78" y="166"/>
                      </a:lnTo>
                      <a:lnTo>
                        <a:pt x="82" y="174"/>
                      </a:lnTo>
                      <a:lnTo>
                        <a:pt x="84" y="182"/>
                      </a:lnTo>
                      <a:lnTo>
                        <a:pt x="92" y="180"/>
                      </a:lnTo>
                      <a:lnTo>
                        <a:pt x="98" y="178"/>
                      </a:lnTo>
                      <a:lnTo>
                        <a:pt x="104" y="180"/>
                      </a:lnTo>
                      <a:lnTo>
                        <a:pt x="112" y="174"/>
                      </a:lnTo>
                      <a:lnTo>
                        <a:pt x="116" y="178"/>
                      </a:lnTo>
                      <a:lnTo>
                        <a:pt x="120" y="184"/>
                      </a:lnTo>
                      <a:lnTo>
                        <a:pt x="126" y="186"/>
                      </a:lnTo>
                      <a:lnTo>
                        <a:pt x="130" y="182"/>
                      </a:lnTo>
                      <a:lnTo>
                        <a:pt x="136" y="188"/>
                      </a:lnTo>
                      <a:lnTo>
                        <a:pt x="160" y="184"/>
                      </a:lnTo>
                      <a:lnTo>
                        <a:pt x="162" y="178"/>
                      </a:lnTo>
                      <a:lnTo>
                        <a:pt x="156" y="174"/>
                      </a:lnTo>
                      <a:lnTo>
                        <a:pt x="154" y="168"/>
                      </a:lnTo>
                      <a:lnTo>
                        <a:pt x="158" y="164"/>
                      </a:lnTo>
                      <a:lnTo>
                        <a:pt x="152" y="158"/>
                      </a:lnTo>
                      <a:lnTo>
                        <a:pt x="154" y="154"/>
                      </a:lnTo>
                      <a:lnTo>
                        <a:pt x="154" y="148"/>
                      </a:lnTo>
                      <a:lnTo>
                        <a:pt x="164" y="144"/>
                      </a:lnTo>
                      <a:lnTo>
                        <a:pt x="166" y="148"/>
                      </a:lnTo>
                      <a:lnTo>
                        <a:pt x="174" y="150"/>
                      </a:lnTo>
                      <a:lnTo>
                        <a:pt x="180" y="146"/>
                      </a:lnTo>
                      <a:lnTo>
                        <a:pt x="180" y="132"/>
                      </a:lnTo>
                      <a:lnTo>
                        <a:pt x="184" y="124"/>
                      </a:lnTo>
                      <a:lnTo>
                        <a:pt x="196" y="128"/>
                      </a:lnTo>
                      <a:lnTo>
                        <a:pt x="208" y="120"/>
                      </a:lnTo>
                      <a:lnTo>
                        <a:pt x="222" y="114"/>
                      </a:lnTo>
                      <a:lnTo>
                        <a:pt x="236" y="108"/>
                      </a:lnTo>
                      <a:lnTo>
                        <a:pt x="254" y="104"/>
                      </a:lnTo>
                      <a:lnTo>
                        <a:pt x="258" y="90"/>
                      </a:lnTo>
                      <a:lnTo>
                        <a:pt x="260" y="100"/>
                      </a:lnTo>
                      <a:lnTo>
                        <a:pt x="270" y="96"/>
                      </a:lnTo>
                      <a:lnTo>
                        <a:pt x="278" y="92"/>
                      </a:lnTo>
                      <a:lnTo>
                        <a:pt x="288" y="92"/>
                      </a:lnTo>
                      <a:lnTo>
                        <a:pt x="294" y="84"/>
                      </a:lnTo>
                      <a:lnTo>
                        <a:pt x="296" y="76"/>
                      </a:lnTo>
                      <a:lnTo>
                        <a:pt x="300" y="70"/>
                      </a:lnTo>
                      <a:lnTo>
                        <a:pt x="308" y="74"/>
                      </a:lnTo>
                      <a:lnTo>
                        <a:pt x="330" y="66"/>
                      </a:lnTo>
                      <a:lnTo>
                        <a:pt x="342" y="66"/>
                      </a:lnTo>
                      <a:lnTo>
                        <a:pt x="352" y="54"/>
                      </a:lnTo>
                      <a:lnTo>
                        <a:pt x="362" y="54"/>
                      </a:lnTo>
                      <a:lnTo>
                        <a:pt x="370" y="50"/>
                      </a:lnTo>
                      <a:lnTo>
                        <a:pt x="366" y="40"/>
                      </a:lnTo>
                      <a:lnTo>
                        <a:pt x="374" y="38"/>
                      </a:lnTo>
                      <a:lnTo>
                        <a:pt x="380" y="32"/>
                      </a:lnTo>
                      <a:lnTo>
                        <a:pt x="388" y="28"/>
                      </a:lnTo>
                      <a:lnTo>
                        <a:pt x="386" y="16"/>
                      </a:lnTo>
                      <a:lnTo>
                        <a:pt x="382" y="12"/>
                      </a:lnTo>
                      <a:lnTo>
                        <a:pt x="382" y="8"/>
                      </a:lnTo>
                      <a:lnTo>
                        <a:pt x="392" y="6"/>
                      </a:lnTo>
                      <a:lnTo>
                        <a:pt x="398" y="0"/>
                      </a:lnTo>
                      <a:lnTo>
                        <a:pt x="408" y="8"/>
                      </a:lnTo>
                      <a:lnTo>
                        <a:pt x="404" y="14"/>
                      </a:lnTo>
                      <a:lnTo>
                        <a:pt x="404" y="22"/>
                      </a:lnTo>
                      <a:lnTo>
                        <a:pt x="410" y="24"/>
                      </a:lnTo>
                      <a:lnTo>
                        <a:pt x="416" y="30"/>
                      </a:lnTo>
                      <a:lnTo>
                        <a:pt x="422" y="34"/>
                      </a:lnTo>
                      <a:lnTo>
                        <a:pt x="430" y="34"/>
                      </a:lnTo>
                      <a:lnTo>
                        <a:pt x="432" y="40"/>
                      </a:lnTo>
                      <a:lnTo>
                        <a:pt x="432" y="48"/>
                      </a:lnTo>
                      <a:lnTo>
                        <a:pt x="432" y="58"/>
                      </a:lnTo>
                      <a:lnTo>
                        <a:pt x="436" y="68"/>
                      </a:lnTo>
                      <a:lnTo>
                        <a:pt x="444" y="72"/>
                      </a:lnTo>
                      <a:lnTo>
                        <a:pt x="442" y="78"/>
                      </a:lnTo>
                      <a:lnTo>
                        <a:pt x="444" y="88"/>
                      </a:lnTo>
                      <a:lnTo>
                        <a:pt x="452" y="86"/>
                      </a:lnTo>
                      <a:lnTo>
                        <a:pt x="462" y="88"/>
                      </a:lnTo>
                      <a:lnTo>
                        <a:pt x="464" y="96"/>
                      </a:lnTo>
                      <a:lnTo>
                        <a:pt x="464" y="98"/>
                      </a:lnTo>
                      <a:lnTo>
                        <a:pt x="462" y="110"/>
                      </a:lnTo>
                      <a:lnTo>
                        <a:pt x="464" y="120"/>
                      </a:lnTo>
                      <a:lnTo>
                        <a:pt x="462" y="136"/>
                      </a:lnTo>
                      <a:lnTo>
                        <a:pt x="454" y="140"/>
                      </a:lnTo>
                      <a:lnTo>
                        <a:pt x="452" y="136"/>
                      </a:lnTo>
                      <a:lnTo>
                        <a:pt x="438" y="134"/>
                      </a:lnTo>
                      <a:lnTo>
                        <a:pt x="428" y="142"/>
                      </a:lnTo>
                      <a:lnTo>
                        <a:pt x="430" y="150"/>
                      </a:lnTo>
                      <a:lnTo>
                        <a:pt x="432" y="162"/>
                      </a:lnTo>
                      <a:lnTo>
                        <a:pt x="426" y="166"/>
                      </a:lnTo>
                      <a:lnTo>
                        <a:pt x="424" y="174"/>
                      </a:lnTo>
                      <a:lnTo>
                        <a:pt x="428" y="178"/>
                      </a:lnTo>
                      <a:lnTo>
                        <a:pt x="434" y="182"/>
                      </a:lnTo>
                      <a:lnTo>
                        <a:pt x="438" y="190"/>
                      </a:lnTo>
                      <a:lnTo>
                        <a:pt x="448" y="194"/>
                      </a:lnTo>
                      <a:lnTo>
                        <a:pt x="450" y="206"/>
                      </a:lnTo>
                      <a:lnTo>
                        <a:pt x="454" y="216"/>
                      </a:lnTo>
                      <a:lnTo>
                        <a:pt x="458" y="230"/>
                      </a:lnTo>
                      <a:lnTo>
                        <a:pt x="452" y="234"/>
                      </a:lnTo>
                      <a:lnTo>
                        <a:pt x="444" y="234"/>
                      </a:lnTo>
                      <a:lnTo>
                        <a:pt x="438" y="238"/>
                      </a:lnTo>
                      <a:lnTo>
                        <a:pt x="440" y="250"/>
                      </a:lnTo>
                      <a:lnTo>
                        <a:pt x="434" y="250"/>
                      </a:lnTo>
                      <a:lnTo>
                        <a:pt x="426" y="248"/>
                      </a:lnTo>
                      <a:lnTo>
                        <a:pt x="414" y="252"/>
                      </a:lnTo>
                      <a:lnTo>
                        <a:pt x="408" y="260"/>
                      </a:lnTo>
                      <a:lnTo>
                        <a:pt x="414" y="268"/>
                      </a:lnTo>
                      <a:lnTo>
                        <a:pt x="418" y="274"/>
                      </a:lnTo>
                      <a:lnTo>
                        <a:pt x="418" y="282"/>
                      </a:lnTo>
                      <a:lnTo>
                        <a:pt x="412" y="286"/>
                      </a:lnTo>
                      <a:lnTo>
                        <a:pt x="410" y="280"/>
                      </a:lnTo>
                      <a:lnTo>
                        <a:pt x="404" y="276"/>
                      </a:lnTo>
                      <a:lnTo>
                        <a:pt x="396" y="276"/>
                      </a:lnTo>
                      <a:lnTo>
                        <a:pt x="392" y="284"/>
                      </a:lnTo>
                      <a:lnTo>
                        <a:pt x="386" y="292"/>
                      </a:lnTo>
                      <a:lnTo>
                        <a:pt x="376" y="294"/>
                      </a:lnTo>
                      <a:lnTo>
                        <a:pt x="378" y="300"/>
                      </a:lnTo>
                      <a:lnTo>
                        <a:pt x="384" y="304"/>
                      </a:lnTo>
                      <a:lnTo>
                        <a:pt x="390" y="310"/>
                      </a:lnTo>
                      <a:lnTo>
                        <a:pt x="396" y="318"/>
                      </a:lnTo>
                      <a:lnTo>
                        <a:pt x="398" y="324"/>
                      </a:lnTo>
                      <a:lnTo>
                        <a:pt x="408" y="326"/>
                      </a:lnTo>
                      <a:lnTo>
                        <a:pt x="416" y="326"/>
                      </a:lnTo>
                      <a:lnTo>
                        <a:pt x="424" y="326"/>
                      </a:lnTo>
                      <a:lnTo>
                        <a:pt x="432" y="320"/>
                      </a:lnTo>
                      <a:lnTo>
                        <a:pt x="440" y="318"/>
                      </a:lnTo>
                      <a:lnTo>
                        <a:pt x="452" y="316"/>
                      </a:lnTo>
                      <a:lnTo>
                        <a:pt x="464" y="310"/>
                      </a:lnTo>
                      <a:lnTo>
                        <a:pt x="474" y="308"/>
                      </a:lnTo>
                      <a:lnTo>
                        <a:pt x="484" y="314"/>
                      </a:lnTo>
                      <a:lnTo>
                        <a:pt x="496" y="322"/>
                      </a:lnTo>
                      <a:lnTo>
                        <a:pt x="502" y="328"/>
                      </a:lnTo>
                      <a:lnTo>
                        <a:pt x="508" y="340"/>
                      </a:lnTo>
                      <a:lnTo>
                        <a:pt x="508" y="348"/>
                      </a:lnTo>
                      <a:lnTo>
                        <a:pt x="510" y="360"/>
                      </a:lnTo>
                      <a:lnTo>
                        <a:pt x="512" y="368"/>
                      </a:lnTo>
                      <a:lnTo>
                        <a:pt x="516" y="376"/>
                      </a:lnTo>
                      <a:lnTo>
                        <a:pt x="520" y="388"/>
                      </a:lnTo>
                      <a:lnTo>
                        <a:pt x="522" y="394"/>
                      </a:lnTo>
                      <a:lnTo>
                        <a:pt x="530" y="396"/>
                      </a:lnTo>
                      <a:lnTo>
                        <a:pt x="536" y="396"/>
                      </a:lnTo>
                      <a:lnTo>
                        <a:pt x="538" y="400"/>
                      </a:lnTo>
                      <a:lnTo>
                        <a:pt x="536" y="406"/>
                      </a:lnTo>
                      <a:lnTo>
                        <a:pt x="530" y="408"/>
                      </a:lnTo>
                      <a:lnTo>
                        <a:pt x="526" y="416"/>
                      </a:lnTo>
                      <a:lnTo>
                        <a:pt x="522" y="422"/>
                      </a:lnTo>
                      <a:lnTo>
                        <a:pt x="514" y="426"/>
                      </a:lnTo>
                      <a:lnTo>
                        <a:pt x="514" y="436"/>
                      </a:lnTo>
                      <a:lnTo>
                        <a:pt x="514" y="446"/>
                      </a:lnTo>
                      <a:lnTo>
                        <a:pt x="518" y="456"/>
                      </a:lnTo>
                      <a:lnTo>
                        <a:pt x="516" y="466"/>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2" name="Freeform 45"/>
                <p:cNvSpPr>
                  <a:spLocks noEditPoints="1"/>
                </p:cNvSpPr>
                <p:nvPr/>
              </p:nvSpPr>
              <p:spPr bwMode="auto">
                <a:xfrm>
                  <a:off x="5307011" y="3033759"/>
                  <a:ext cx="1266825" cy="1146175"/>
                </a:xfrm>
                <a:custGeom>
                  <a:avLst/>
                  <a:gdLst>
                    <a:gd name="T0" fmla="*/ 809625 w 798"/>
                    <a:gd name="T1" fmla="*/ 558800 h 722"/>
                    <a:gd name="T2" fmla="*/ 739775 w 798"/>
                    <a:gd name="T3" fmla="*/ 962025 h 722"/>
                    <a:gd name="T4" fmla="*/ 676275 w 798"/>
                    <a:gd name="T5" fmla="*/ 882650 h 722"/>
                    <a:gd name="T6" fmla="*/ 638175 w 798"/>
                    <a:gd name="T7" fmla="*/ 898525 h 722"/>
                    <a:gd name="T8" fmla="*/ 511175 w 798"/>
                    <a:gd name="T9" fmla="*/ 958850 h 722"/>
                    <a:gd name="T10" fmla="*/ 409575 w 798"/>
                    <a:gd name="T11" fmla="*/ 1019175 h 722"/>
                    <a:gd name="T12" fmla="*/ 295275 w 798"/>
                    <a:gd name="T13" fmla="*/ 1076325 h 722"/>
                    <a:gd name="T14" fmla="*/ 250825 w 798"/>
                    <a:gd name="T15" fmla="*/ 1146175 h 722"/>
                    <a:gd name="T16" fmla="*/ 168275 w 798"/>
                    <a:gd name="T17" fmla="*/ 1136650 h 722"/>
                    <a:gd name="T18" fmla="*/ 146050 w 798"/>
                    <a:gd name="T19" fmla="*/ 1127125 h 722"/>
                    <a:gd name="T20" fmla="*/ 136525 w 798"/>
                    <a:gd name="T21" fmla="*/ 1057275 h 722"/>
                    <a:gd name="T22" fmla="*/ 82550 w 798"/>
                    <a:gd name="T23" fmla="*/ 1050925 h 722"/>
                    <a:gd name="T24" fmla="*/ 82550 w 798"/>
                    <a:gd name="T25" fmla="*/ 1003300 h 722"/>
                    <a:gd name="T26" fmla="*/ 53975 w 798"/>
                    <a:gd name="T27" fmla="*/ 990600 h 722"/>
                    <a:gd name="T28" fmla="*/ 38100 w 798"/>
                    <a:gd name="T29" fmla="*/ 939800 h 722"/>
                    <a:gd name="T30" fmla="*/ 19050 w 798"/>
                    <a:gd name="T31" fmla="*/ 889000 h 722"/>
                    <a:gd name="T32" fmla="*/ 44450 w 798"/>
                    <a:gd name="T33" fmla="*/ 866775 h 722"/>
                    <a:gd name="T34" fmla="*/ 41275 w 798"/>
                    <a:gd name="T35" fmla="*/ 819150 h 722"/>
                    <a:gd name="T36" fmla="*/ 12700 w 798"/>
                    <a:gd name="T37" fmla="*/ 790575 h 722"/>
                    <a:gd name="T38" fmla="*/ 0 w 798"/>
                    <a:gd name="T39" fmla="*/ 758825 h 722"/>
                    <a:gd name="T40" fmla="*/ 41275 w 798"/>
                    <a:gd name="T41" fmla="*/ 752475 h 722"/>
                    <a:gd name="T42" fmla="*/ 104775 w 798"/>
                    <a:gd name="T43" fmla="*/ 688975 h 722"/>
                    <a:gd name="T44" fmla="*/ 107950 w 798"/>
                    <a:gd name="T45" fmla="*/ 663575 h 722"/>
                    <a:gd name="T46" fmla="*/ 85725 w 798"/>
                    <a:gd name="T47" fmla="*/ 663575 h 722"/>
                    <a:gd name="T48" fmla="*/ 130175 w 798"/>
                    <a:gd name="T49" fmla="*/ 596900 h 722"/>
                    <a:gd name="T50" fmla="*/ 117475 w 798"/>
                    <a:gd name="T51" fmla="*/ 504825 h 722"/>
                    <a:gd name="T52" fmla="*/ 88900 w 798"/>
                    <a:gd name="T53" fmla="*/ 444500 h 722"/>
                    <a:gd name="T54" fmla="*/ 53975 w 798"/>
                    <a:gd name="T55" fmla="*/ 361950 h 722"/>
                    <a:gd name="T56" fmla="*/ 79375 w 798"/>
                    <a:gd name="T57" fmla="*/ 320675 h 722"/>
                    <a:gd name="T58" fmla="*/ 127000 w 798"/>
                    <a:gd name="T59" fmla="*/ 314325 h 722"/>
                    <a:gd name="T60" fmla="*/ 136525 w 798"/>
                    <a:gd name="T61" fmla="*/ 304800 h 722"/>
                    <a:gd name="T62" fmla="*/ 187325 w 798"/>
                    <a:gd name="T63" fmla="*/ 349250 h 722"/>
                    <a:gd name="T64" fmla="*/ 206375 w 798"/>
                    <a:gd name="T65" fmla="*/ 333375 h 722"/>
                    <a:gd name="T66" fmla="*/ 241300 w 798"/>
                    <a:gd name="T67" fmla="*/ 330200 h 722"/>
                    <a:gd name="T68" fmla="*/ 311150 w 798"/>
                    <a:gd name="T69" fmla="*/ 311150 h 722"/>
                    <a:gd name="T70" fmla="*/ 355600 w 798"/>
                    <a:gd name="T71" fmla="*/ 269875 h 722"/>
                    <a:gd name="T72" fmla="*/ 330200 w 798"/>
                    <a:gd name="T73" fmla="*/ 225425 h 722"/>
                    <a:gd name="T74" fmla="*/ 371475 w 798"/>
                    <a:gd name="T75" fmla="*/ 200025 h 722"/>
                    <a:gd name="T76" fmla="*/ 441325 w 798"/>
                    <a:gd name="T77" fmla="*/ 127000 h 722"/>
                    <a:gd name="T78" fmla="*/ 650875 w 798"/>
                    <a:gd name="T79" fmla="*/ 41275 h 722"/>
                    <a:gd name="T80" fmla="*/ 755650 w 798"/>
                    <a:gd name="T81" fmla="*/ 73025 h 722"/>
                    <a:gd name="T82" fmla="*/ 771525 w 798"/>
                    <a:gd name="T83" fmla="*/ 180975 h 722"/>
                    <a:gd name="T84" fmla="*/ 847725 w 798"/>
                    <a:gd name="T85" fmla="*/ 219075 h 722"/>
                    <a:gd name="T86" fmla="*/ 936625 w 798"/>
                    <a:gd name="T87" fmla="*/ 146050 h 722"/>
                    <a:gd name="T88" fmla="*/ 942975 w 798"/>
                    <a:gd name="T89" fmla="*/ 19050 h 722"/>
                    <a:gd name="T90" fmla="*/ 1101725 w 798"/>
                    <a:gd name="T91" fmla="*/ 73025 h 722"/>
                    <a:gd name="T92" fmla="*/ 1127125 w 798"/>
                    <a:gd name="T93" fmla="*/ 114300 h 722"/>
                    <a:gd name="T94" fmla="*/ 1130300 w 798"/>
                    <a:gd name="T95" fmla="*/ 215900 h 722"/>
                    <a:gd name="T96" fmla="*/ 1174750 w 798"/>
                    <a:gd name="T97" fmla="*/ 288925 h 722"/>
                    <a:gd name="T98" fmla="*/ 1228725 w 798"/>
                    <a:gd name="T99" fmla="*/ 336550 h 722"/>
                    <a:gd name="T100" fmla="*/ 1263650 w 798"/>
                    <a:gd name="T101" fmla="*/ 412750 h 722"/>
                    <a:gd name="T102" fmla="*/ 1257300 w 798"/>
                    <a:gd name="T103" fmla="*/ 488950 h 722"/>
                    <a:gd name="T104" fmla="*/ 1200150 w 798"/>
                    <a:gd name="T105" fmla="*/ 549275 h 722"/>
                    <a:gd name="T106" fmla="*/ 1130300 w 798"/>
                    <a:gd name="T107" fmla="*/ 574675 h 722"/>
                    <a:gd name="T108" fmla="*/ 1089025 w 798"/>
                    <a:gd name="T109" fmla="*/ 615950 h 722"/>
                    <a:gd name="T110" fmla="*/ 984250 w 798"/>
                    <a:gd name="T111" fmla="*/ 631825 h 722"/>
                    <a:gd name="T112" fmla="*/ 1003300 w 798"/>
                    <a:gd name="T113" fmla="*/ 685800 h 722"/>
                    <a:gd name="T114" fmla="*/ 987425 w 798"/>
                    <a:gd name="T115" fmla="*/ 758825 h 722"/>
                    <a:gd name="T116" fmla="*/ 933450 w 798"/>
                    <a:gd name="T117" fmla="*/ 809625 h 722"/>
                    <a:gd name="T118" fmla="*/ 835025 w 798"/>
                    <a:gd name="T119" fmla="*/ 895350 h 722"/>
                    <a:gd name="T120" fmla="*/ 771525 w 798"/>
                    <a:gd name="T121" fmla="*/ 1000125 h 72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798" h="722">
                      <a:moveTo>
                        <a:pt x="492" y="352"/>
                      </a:moveTo>
                      <a:lnTo>
                        <a:pt x="492" y="352"/>
                      </a:lnTo>
                      <a:lnTo>
                        <a:pt x="490" y="354"/>
                      </a:lnTo>
                      <a:lnTo>
                        <a:pt x="490" y="358"/>
                      </a:lnTo>
                      <a:lnTo>
                        <a:pt x="502" y="356"/>
                      </a:lnTo>
                      <a:lnTo>
                        <a:pt x="512" y="356"/>
                      </a:lnTo>
                      <a:lnTo>
                        <a:pt x="510" y="352"/>
                      </a:lnTo>
                      <a:lnTo>
                        <a:pt x="502" y="352"/>
                      </a:lnTo>
                      <a:lnTo>
                        <a:pt x="492" y="352"/>
                      </a:lnTo>
                      <a:close/>
                      <a:moveTo>
                        <a:pt x="486" y="630"/>
                      </a:moveTo>
                      <a:lnTo>
                        <a:pt x="484" y="622"/>
                      </a:lnTo>
                      <a:lnTo>
                        <a:pt x="474" y="620"/>
                      </a:lnTo>
                      <a:lnTo>
                        <a:pt x="466" y="622"/>
                      </a:lnTo>
                      <a:lnTo>
                        <a:pt x="464" y="612"/>
                      </a:lnTo>
                      <a:lnTo>
                        <a:pt x="466" y="606"/>
                      </a:lnTo>
                      <a:lnTo>
                        <a:pt x="458" y="602"/>
                      </a:lnTo>
                      <a:lnTo>
                        <a:pt x="454" y="592"/>
                      </a:lnTo>
                      <a:lnTo>
                        <a:pt x="454" y="582"/>
                      </a:lnTo>
                      <a:lnTo>
                        <a:pt x="454" y="574"/>
                      </a:lnTo>
                      <a:lnTo>
                        <a:pt x="452" y="568"/>
                      </a:lnTo>
                      <a:lnTo>
                        <a:pt x="444" y="568"/>
                      </a:lnTo>
                      <a:lnTo>
                        <a:pt x="438" y="564"/>
                      </a:lnTo>
                      <a:lnTo>
                        <a:pt x="432" y="558"/>
                      </a:lnTo>
                      <a:lnTo>
                        <a:pt x="426" y="556"/>
                      </a:lnTo>
                      <a:lnTo>
                        <a:pt x="426" y="548"/>
                      </a:lnTo>
                      <a:lnTo>
                        <a:pt x="430" y="542"/>
                      </a:lnTo>
                      <a:lnTo>
                        <a:pt x="420" y="534"/>
                      </a:lnTo>
                      <a:lnTo>
                        <a:pt x="414" y="540"/>
                      </a:lnTo>
                      <a:lnTo>
                        <a:pt x="404" y="542"/>
                      </a:lnTo>
                      <a:lnTo>
                        <a:pt x="404" y="546"/>
                      </a:lnTo>
                      <a:lnTo>
                        <a:pt x="408" y="550"/>
                      </a:lnTo>
                      <a:lnTo>
                        <a:pt x="410" y="562"/>
                      </a:lnTo>
                      <a:lnTo>
                        <a:pt x="402" y="566"/>
                      </a:lnTo>
                      <a:lnTo>
                        <a:pt x="396" y="572"/>
                      </a:lnTo>
                      <a:lnTo>
                        <a:pt x="388" y="574"/>
                      </a:lnTo>
                      <a:lnTo>
                        <a:pt x="392" y="584"/>
                      </a:lnTo>
                      <a:lnTo>
                        <a:pt x="384" y="588"/>
                      </a:lnTo>
                      <a:lnTo>
                        <a:pt x="374" y="588"/>
                      </a:lnTo>
                      <a:lnTo>
                        <a:pt x="364" y="600"/>
                      </a:lnTo>
                      <a:lnTo>
                        <a:pt x="352" y="600"/>
                      </a:lnTo>
                      <a:lnTo>
                        <a:pt x="330" y="608"/>
                      </a:lnTo>
                      <a:lnTo>
                        <a:pt x="322" y="604"/>
                      </a:lnTo>
                      <a:lnTo>
                        <a:pt x="318" y="610"/>
                      </a:lnTo>
                      <a:lnTo>
                        <a:pt x="316" y="618"/>
                      </a:lnTo>
                      <a:lnTo>
                        <a:pt x="310" y="626"/>
                      </a:lnTo>
                      <a:lnTo>
                        <a:pt x="300" y="626"/>
                      </a:lnTo>
                      <a:lnTo>
                        <a:pt x="292" y="630"/>
                      </a:lnTo>
                      <a:lnTo>
                        <a:pt x="282" y="634"/>
                      </a:lnTo>
                      <a:lnTo>
                        <a:pt x="280" y="624"/>
                      </a:lnTo>
                      <a:lnTo>
                        <a:pt x="276" y="638"/>
                      </a:lnTo>
                      <a:lnTo>
                        <a:pt x="258" y="642"/>
                      </a:lnTo>
                      <a:lnTo>
                        <a:pt x="244" y="648"/>
                      </a:lnTo>
                      <a:lnTo>
                        <a:pt x="230" y="654"/>
                      </a:lnTo>
                      <a:lnTo>
                        <a:pt x="218" y="662"/>
                      </a:lnTo>
                      <a:lnTo>
                        <a:pt x="206" y="658"/>
                      </a:lnTo>
                      <a:lnTo>
                        <a:pt x="202" y="666"/>
                      </a:lnTo>
                      <a:lnTo>
                        <a:pt x="202" y="680"/>
                      </a:lnTo>
                      <a:lnTo>
                        <a:pt x="196" y="684"/>
                      </a:lnTo>
                      <a:lnTo>
                        <a:pt x="188" y="682"/>
                      </a:lnTo>
                      <a:lnTo>
                        <a:pt x="186" y="678"/>
                      </a:lnTo>
                      <a:lnTo>
                        <a:pt x="176" y="682"/>
                      </a:lnTo>
                      <a:lnTo>
                        <a:pt x="176" y="688"/>
                      </a:lnTo>
                      <a:lnTo>
                        <a:pt x="174" y="692"/>
                      </a:lnTo>
                      <a:lnTo>
                        <a:pt x="180" y="698"/>
                      </a:lnTo>
                      <a:lnTo>
                        <a:pt x="176" y="702"/>
                      </a:lnTo>
                      <a:lnTo>
                        <a:pt x="178" y="708"/>
                      </a:lnTo>
                      <a:lnTo>
                        <a:pt x="184" y="712"/>
                      </a:lnTo>
                      <a:lnTo>
                        <a:pt x="182" y="718"/>
                      </a:lnTo>
                      <a:lnTo>
                        <a:pt x="158" y="722"/>
                      </a:lnTo>
                      <a:lnTo>
                        <a:pt x="152" y="716"/>
                      </a:lnTo>
                      <a:lnTo>
                        <a:pt x="148" y="720"/>
                      </a:lnTo>
                      <a:lnTo>
                        <a:pt x="142" y="718"/>
                      </a:lnTo>
                      <a:lnTo>
                        <a:pt x="138" y="712"/>
                      </a:lnTo>
                      <a:lnTo>
                        <a:pt x="134" y="708"/>
                      </a:lnTo>
                      <a:lnTo>
                        <a:pt x="126" y="714"/>
                      </a:lnTo>
                      <a:lnTo>
                        <a:pt x="120" y="712"/>
                      </a:lnTo>
                      <a:lnTo>
                        <a:pt x="114" y="714"/>
                      </a:lnTo>
                      <a:lnTo>
                        <a:pt x="106" y="716"/>
                      </a:lnTo>
                      <a:lnTo>
                        <a:pt x="104" y="708"/>
                      </a:lnTo>
                      <a:lnTo>
                        <a:pt x="100" y="700"/>
                      </a:lnTo>
                      <a:lnTo>
                        <a:pt x="96" y="696"/>
                      </a:lnTo>
                      <a:lnTo>
                        <a:pt x="92" y="700"/>
                      </a:lnTo>
                      <a:lnTo>
                        <a:pt x="94" y="706"/>
                      </a:lnTo>
                      <a:lnTo>
                        <a:pt x="98" y="710"/>
                      </a:lnTo>
                      <a:lnTo>
                        <a:pt x="96" y="714"/>
                      </a:lnTo>
                      <a:lnTo>
                        <a:pt x="92" y="710"/>
                      </a:lnTo>
                      <a:lnTo>
                        <a:pt x="88" y="706"/>
                      </a:lnTo>
                      <a:lnTo>
                        <a:pt x="86" y="702"/>
                      </a:lnTo>
                      <a:lnTo>
                        <a:pt x="86" y="696"/>
                      </a:lnTo>
                      <a:lnTo>
                        <a:pt x="90" y="684"/>
                      </a:lnTo>
                      <a:lnTo>
                        <a:pt x="90" y="678"/>
                      </a:lnTo>
                      <a:lnTo>
                        <a:pt x="90" y="672"/>
                      </a:lnTo>
                      <a:lnTo>
                        <a:pt x="86" y="666"/>
                      </a:lnTo>
                      <a:lnTo>
                        <a:pt x="78" y="660"/>
                      </a:lnTo>
                      <a:lnTo>
                        <a:pt x="76" y="658"/>
                      </a:lnTo>
                      <a:lnTo>
                        <a:pt x="70" y="656"/>
                      </a:lnTo>
                      <a:lnTo>
                        <a:pt x="66" y="658"/>
                      </a:lnTo>
                      <a:lnTo>
                        <a:pt x="60" y="660"/>
                      </a:lnTo>
                      <a:lnTo>
                        <a:pt x="52" y="662"/>
                      </a:lnTo>
                      <a:lnTo>
                        <a:pt x="48" y="660"/>
                      </a:lnTo>
                      <a:lnTo>
                        <a:pt x="44" y="654"/>
                      </a:lnTo>
                      <a:lnTo>
                        <a:pt x="42" y="650"/>
                      </a:lnTo>
                      <a:lnTo>
                        <a:pt x="44" y="648"/>
                      </a:lnTo>
                      <a:lnTo>
                        <a:pt x="46" y="642"/>
                      </a:lnTo>
                      <a:lnTo>
                        <a:pt x="48" y="636"/>
                      </a:lnTo>
                      <a:lnTo>
                        <a:pt x="52" y="632"/>
                      </a:lnTo>
                      <a:lnTo>
                        <a:pt x="54" y="628"/>
                      </a:lnTo>
                      <a:lnTo>
                        <a:pt x="48" y="628"/>
                      </a:lnTo>
                      <a:lnTo>
                        <a:pt x="44" y="626"/>
                      </a:lnTo>
                      <a:lnTo>
                        <a:pt x="40" y="624"/>
                      </a:lnTo>
                      <a:lnTo>
                        <a:pt x="34" y="624"/>
                      </a:lnTo>
                      <a:lnTo>
                        <a:pt x="32" y="622"/>
                      </a:lnTo>
                      <a:lnTo>
                        <a:pt x="30" y="620"/>
                      </a:lnTo>
                      <a:lnTo>
                        <a:pt x="30" y="616"/>
                      </a:lnTo>
                      <a:lnTo>
                        <a:pt x="30" y="610"/>
                      </a:lnTo>
                      <a:lnTo>
                        <a:pt x="28" y="604"/>
                      </a:lnTo>
                      <a:lnTo>
                        <a:pt x="26" y="598"/>
                      </a:lnTo>
                      <a:lnTo>
                        <a:pt x="24" y="592"/>
                      </a:lnTo>
                      <a:lnTo>
                        <a:pt x="24" y="584"/>
                      </a:lnTo>
                      <a:lnTo>
                        <a:pt x="22" y="582"/>
                      </a:lnTo>
                      <a:lnTo>
                        <a:pt x="22" y="578"/>
                      </a:lnTo>
                      <a:lnTo>
                        <a:pt x="14" y="568"/>
                      </a:lnTo>
                      <a:lnTo>
                        <a:pt x="12" y="562"/>
                      </a:lnTo>
                      <a:lnTo>
                        <a:pt x="12" y="560"/>
                      </a:lnTo>
                      <a:lnTo>
                        <a:pt x="12" y="558"/>
                      </a:lnTo>
                      <a:lnTo>
                        <a:pt x="18" y="556"/>
                      </a:lnTo>
                      <a:lnTo>
                        <a:pt x="20" y="552"/>
                      </a:lnTo>
                      <a:lnTo>
                        <a:pt x="22" y="548"/>
                      </a:lnTo>
                      <a:lnTo>
                        <a:pt x="24" y="548"/>
                      </a:lnTo>
                      <a:lnTo>
                        <a:pt x="26" y="548"/>
                      </a:lnTo>
                      <a:lnTo>
                        <a:pt x="28" y="546"/>
                      </a:lnTo>
                      <a:lnTo>
                        <a:pt x="28" y="538"/>
                      </a:lnTo>
                      <a:lnTo>
                        <a:pt x="28" y="534"/>
                      </a:lnTo>
                      <a:lnTo>
                        <a:pt x="28" y="532"/>
                      </a:lnTo>
                      <a:lnTo>
                        <a:pt x="26" y="528"/>
                      </a:lnTo>
                      <a:lnTo>
                        <a:pt x="28" y="524"/>
                      </a:lnTo>
                      <a:lnTo>
                        <a:pt x="28" y="518"/>
                      </a:lnTo>
                      <a:lnTo>
                        <a:pt x="26" y="516"/>
                      </a:lnTo>
                      <a:lnTo>
                        <a:pt x="22" y="516"/>
                      </a:lnTo>
                      <a:lnTo>
                        <a:pt x="20" y="514"/>
                      </a:lnTo>
                      <a:lnTo>
                        <a:pt x="20" y="508"/>
                      </a:lnTo>
                      <a:lnTo>
                        <a:pt x="20" y="504"/>
                      </a:lnTo>
                      <a:lnTo>
                        <a:pt x="18" y="500"/>
                      </a:lnTo>
                      <a:lnTo>
                        <a:pt x="14" y="498"/>
                      </a:lnTo>
                      <a:lnTo>
                        <a:pt x="8" y="498"/>
                      </a:lnTo>
                      <a:lnTo>
                        <a:pt x="4" y="494"/>
                      </a:lnTo>
                      <a:lnTo>
                        <a:pt x="2" y="492"/>
                      </a:lnTo>
                      <a:lnTo>
                        <a:pt x="4" y="490"/>
                      </a:lnTo>
                      <a:lnTo>
                        <a:pt x="4" y="486"/>
                      </a:lnTo>
                      <a:lnTo>
                        <a:pt x="4" y="482"/>
                      </a:lnTo>
                      <a:lnTo>
                        <a:pt x="2" y="480"/>
                      </a:lnTo>
                      <a:lnTo>
                        <a:pt x="0" y="478"/>
                      </a:lnTo>
                      <a:lnTo>
                        <a:pt x="2" y="474"/>
                      </a:lnTo>
                      <a:lnTo>
                        <a:pt x="6" y="472"/>
                      </a:lnTo>
                      <a:lnTo>
                        <a:pt x="10" y="474"/>
                      </a:lnTo>
                      <a:lnTo>
                        <a:pt x="12" y="476"/>
                      </a:lnTo>
                      <a:lnTo>
                        <a:pt x="16" y="476"/>
                      </a:lnTo>
                      <a:lnTo>
                        <a:pt x="22" y="476"/>
                      </a:lnTo>
                      <a:lnTo>
                        <a:pt x="26" y="474"/>
                      </a:lnTo>
                      <a:lnTo>
                        <a:pt x="32" y="468"/>
                      </a:lnTo>
                      <a:lnTo>
                        <a:pt x="38" y="460"/>
                      </a:lnTo>
                      <a:lnTo>
                        <a:pt x="44" y="452"/>
                      </a:lnTo>
                      <a:lnTo>
                        <a:pt x="60" y="438"/>
                      </a:lnTo>
                      <a:lnTo>
                        <a:pt x="56" y="440"/>
                      </a:lnTo>
                      <a:lnTo>
                        <a:pt x="58" y="440"/>
                      </a:lnTo>
                      <a:lnTo>
                        <a:pt x="66" y="434"/>
                      </a:lnTo>
                      <a:lnTo>
                        <a:pt x="64" y="430"/>
                      </a:lnTo>
                      <a:lnTo>
                        <a:pt x="62" y="426"/>
                      </a:lnTo>
                      <a:lnTo>
                        <a:pt x="62" y="424"/>
                      </a:lnTo>
                      <a:lnTo>
                        <a:pt x="66" y="422"/>
                      </a:lnTo>
                      <a:lnTo>
                        <a:pt x="70" y="420"/>
                      </a:lnTo>
                      <a:lnTo>
                        <a:pt x="68" y="418"/>
                      </a:lnTo>
                      <a:lnTo>
                        <a:pt x="66" y="418"/>
                      </a:lnTo>
                      <a:lnTo>
                        <a:pt x="62" y="420"/>
                      </a:lnTo>
                      <a:lnTo>
                        <a:pt x="58" y="422"/>
                      </a:lnTo>
                      <a:lnTo>
                        <a:pt x="56" y="424"/>
                      </a:lnTo>
                      <a:lnTo>
                        <a:pt x="54" y="422"/>
                      </a:lnTo>
                      <a:lnTo>
                        <a:pt x="54" y="420"/>
                      </a:lnTo>
                      <a:lnTo>
                        <a:pt x="54" y="418"/>
                      </a:lnTo>
                      <a:lnTo>
                        <a:pt x="54" y="414"/>
                      </a:lnTo>
                      <a:lnTo>
                        <a:pt x="54" y="410"/>
                      </a:lnTo>
                      <a:lnTo>
                        <a:pt x="54" y="406"/>
                      </a:lnTo>
                      <a:lnTo>
                        <a:pt x="62" y="396"/>
                      </a:lnTo>
                      <a:lnTo>
                        <a:pt x="72" y="388"/>
                      </a:lnTo>
                      <a:lnTo>
                        <a:pt x="78" y="380"/>
                      </a:lnTo>
                      <a:lnTo>
                        <a:pt x="82" y="376"/>
                      </a:lnTo>
                      <a:lnTo>
                        <a:pt x="82" y="360"/>
                      </a:lnTo>
                      <a:lnTo>
                        <a:pt x="82" y="352"/>
                      </a:lnTo>
                      <a:lnTo>
                        <a:pt x="80" y="346"/>
                      </a:lnTo>
                      <a:lnTo>
                        <a:pt x="78" y="344"/>
                      </a:lnTo>
                      <a:lnTo>
                        <a:pt x="78" y="340"/>
                      </a:lnTo>
                      <a:lnTo>
                        <a:pt x="78" y="334"/>
                      </a:lnTo>
                      <a:lnTo>
                        <a:pt x="74" y="318"/>
                      </a:lnTo>
                      <a:lnTo>
                        <a:pt x="70" y="310"/>
                      </a:lnTo>
                      <a:lnTo>
                        <a:pt x="62" y="302"/>
                      </a:lnTo>
                      <a:lnTo>
                        <a:pt x="58" y="294"/>
                      </a:lnTo>
                      <a:lnTo>
                        <a:pt x="56" y="290"/>
                      </a:lnTo>
                      <a:lnTo>
                        <a:pt x="58" y="286"/>
                      </a:lnTo>
                      <a:lnTo>
                        <a:pt x="58" y="284"/>
                      </a:lnTo>
                      <a:lnTo>
                        <a:pt x="56" y="280"/>
                      </a:lnTo>
                      <a:lnTo>
                        <a:pt x="50" y="272"/>
                      </a:lnTo>
                      <a:lnTo>
                        <a:pt x="46" y="266"/>
                      </a:lnTo>
                      <a:lnTo>
                        <a:pt x="44" y="262"/>
                      </a:lnTo>
                      <a:lnTo>
                        <a:pt x="46" y="258"/>
                      </a:lnTo>
                      <a:lnTo>
                        <a:pt x="46" y="254"/>
                      </a:lnTo>
                      <a:lnTo>
                        <a:pt x="46" y="250"/>
                      </a:lnTo>
                      <a:lnTo>
                        <a:pt x="40" y="240"/>
                      </a:lnTo>
                      <a:lnTo>
                        <a:pt x="34" y="228"/>
                      </a:lnTo>
                      <a:lnTo>
                        <a:pt x="32" y="220"/>
                      </a:lnTo>
                      <a:lnTo>
                        <a:pt x="32" y="212"/>
                      </a:lnTo>
                      <a:lnTo>
                        <a:pt x="34" y="210"/>
                      </a:lnTo>
                      <a:lnTo>
                        <a:pt x="36" y="208"/>
                      </a:lnTo>
                      <a:lnTo>
                        <a:pt x="42" y="208"/>
                      </a:lnTo>
                      <a:lnTo>
                        <a:pt x="46" y="204"/>
                      </a:lnTo>
                      <a:lnTo>
                        <a:pt x="50" y="202"/>
                      </a:lnTo>
                      <a:lnTo>
                        <a:pt x="56" y="200"/>
                      </a:lnTo>
                      <a:lnTo>
                        <a:pt x="66" y="198"/>
                      </a:lnTo>
                      <a:lnTo>
                        <a:pt x="72" y="202"/>
                      </a:lnTo>
                      <a:lnTo>
                        <a:pt x="76" y="204"/>
                      </a:lnTo>
                      <a:lnTo>
                        <a:pt x="80" y="206"/>
                      </a:lnTo>
                      <a:lnTo>
                        <a:pt x="80" y="202"/>
                      </a:lnTo>
                      <a:lnTo>
                        <a:pt x="80" y="198"/>
                      </a:lnTo>
                      <a:lnTo>
                        <a:pt x="78" y="194"/>
                      </a:lnTo>
                      <a:lnTo>
                        <a:pt x="80" y="190"/>
                      </a:lnTo>
                      <a:lnTo>
                        <a:pt x="84" y="188"/>
                      </a:lnTo>
                      <a:lnTo>
                        <a:pt x="86" y="188"/>
                      </a:lnTo>
                      <a:lnTo>
                        <a:pt x="86" y="190"/>
                      </a:lnTo>
                      <a:lnTo>
                        <a:pt x="86" y="192"/>
                      </a:lnTo>
                      <a:lnTo>
                        <a:pt x="88" y="196"/>
                      </a:lnTo>
                      <a:lnTo>
                        <a:pt x="94" y="204"/>
                      </a:lnTo>
                      <a:lnTo>
                        <a:pt x="98" y="206"/>
                      </a:lnTo>
                      <a:lnTo>
                        <a:pt x="102" y="208"/>
                      </a:lnTo>
                      <a:lnTo>
                        <a:pt x="106" y="208"/>
                      </a:lnTo>
                      <a:lnTo>
                        <a:pt x="108" y="210"/>
                      </a:lnTo>
                      <a:lnTo>
                        <a:pt x="118" y="220"/>
                      </a:lnTo>
                      <a:lnTo>
                        <a:pt x="122" y="224"/>
                      </a:lnTo>
                      <a:lnTo>
                        <a:pt x="124" y="224"/>
                      </a:lnTo>
                      <a:lnTo>
                        <a:pt x="132" y="222"/>
                      </a:lnTo>
                      <a:lnTo>
                        <a:pt x="134" y="220"/>
                      </a:lnTo>
                      <a:lnTo>
                        <a:pt x="134" y="218"/>
                      </a:lnTo>
                      <a:lnTo>
                        <a:pt x="132" y="214"/>
                      </a:lnTo>
                      <a:lnTo>
                        <a:pt x="130" y="210"/>
                      </a:lnTo>
                      <a:lnTo>
                        <a:pt x="132" y="208"/>
                      </a:lnTo>
                      <a:lnTo>
                        <a:pt x="134" y="208"/>
                      </a:lnTo>
                      <a:lnTo>
                        <a:pt x="140" y="210"/>
                      </a:lnTo>
                      <a:lnTo>
                        <a:pt x="142" y="212"/>
                      </a:lnTo>
                      <a:lnTo>
                        <a:pt x="144" y="212"/>
                      </a:lnTo>
                      <a:lnTo>
                        <a:pt x="150" y="210"/>
                      </a:lnTo>
                      <a:lnTo>
                        <a:pt x="152" y="208"/>
                      </a:lnTo>
                      <a:lnTo>
                        <a:pt x="154" y="204"/>
                      </a:lnTo>
                      <a:lnTo>
                        <a:pt x="158" y="202"/>
                      </a:lnTo>
                      <a:lnTo>
                        <a:pt x="174" y="198"/>
                      </a:lnTo>
                      <a:lnTo>
                        <a:pt x="182" y="196"/>
                      </a:lnTo>
                      <a:lnTo>
                        <a:pt x="186" y="196"/>
                      </a:lnTo>
                      <a:lnTo>
                        <a:pt x="190" y="198"/>
                      </a:lnTo>
                      <a:lnTo>
                        <a:pt x="196" y="196"/>
                      </a:lnTo>
                      <a:lnTo>
                        <a:pt x="208" y="190"/>
                      </a:lnTo>
                      <a:lnTo>
                        <a:pt x="210" y="186"/>
                      </a:lnTo>
                      <a:lnTo>
                        <a:pt x="212" y="184"/>
                      </a:lnTo>
                      <a:lnTo>
                        <a:pt x="216" y="180"/>
                      </a:lnTo>
                      <a:lnTo>
                        <a:pt x="222" y="176"/>
                      </a:lnTo>
                      <a:lnTo>
                        <a:pt x="224" y="172"/>
                      </a:lnTo>
                      <a:lnTo>
                        <a:pt x="224" y="170"/>
                      </a:lnTo>
                      <a:lnTo>
                        <a:pt x="220" y="160"/>
                      </a:lnTo>
                      <a:lnTo>
                        <a:pt x="212" y="152"/>
                      </a:lnTo>
                      <a:lnTo>
                        <a:pt x="202" y="148"/>
                      </a:lnTo>
                      <a:lnTo>
                        <a:pt x="200" y="146"/>
                      </a:lnTo>
                      <a:lnTo>
                        <a:pt x="202" y="144"/>
                      </a:lnTo>
                      <a:lnTo>
                        <a:pt x="206" y="144"/>
                      </a:lnTo>
                      <a:lnTo>
                        <a:pt x="208" y="142"/>
                      </a:lnTo>
                      <a:lnTo>
                        <a:pt x="210" y="138"/>
                      </a:lnTo>
                      <a:lnTo>
                        <a:pt x="210" y="136"/>
                      </a:lnTo>
                      <a:lnTo>
                        <a:pt x="210" y="134"/>
                      </a:lnTo>
                      <a:lnTo>
                        <a:pt x="212" y="134"/>
                      </a:lnTo>
                      <a:lnTo>
                        <a:pt x="222" y="130"/>
                      </a:lnTo>
                      <a:lnTo>
                        <a:pt x="230" y="128"/>
                      </a:lnTo>
                      <a:lnTo>
                        <a:pt x="234" y="126"/>
                      </a:lnTo>
                      <a:lnTo>
                        <a:pt x="236" y="122"/>
                      </a:lnTo>
                      <a:lnTo>
                        <a:pt x="242" y="112"/>
                      </a:lnTo>
                      <a:lnTo>
                        <a:pt x="248" y="100"/>
                      </a:lnTo>
                      <a:lnTo>
                        <a:pt x="252" y="96"/>
                      </a:lnTo>
                      <a:lnTo>
                        <a:pt x="258" y="92"/>
                      </a:lnTo>
                      <a:lnTo>
                        <a:pt x="264" y="88"/>
                      </a:lnTo>
                      <a:lnTo>
                        <a:pt x="272" y="80"/>
                      </a:lnTo>
                      <a:lnTo>
                        <a:pt x="278" y="80"/>
                      </a:lnTo>
                      <a:lnTo>
                        <a:pt x="294" y="78"/>
                      </a:lnTo>
                      <a:lnTo>
                        <a:pt x="336" y="78"/>
                      </a:lnTo>
                      <a:lnTo>
                        <a:pt x="340" y="74"/>
                      </a:lnTo>
                      <a:lnTo>
                        <a:pt x="350" y="70"/>
                      </a:lnTo>
                      <a:lnTo>
                        <a:pt x="354" y="62"/>
                      </a:lnTo>
                      <a:lnTo>
                        <a:pt x="364" y="54"/>
                      </a:lnTo>
                      <a:lnTo>
                        <a:pt x="390" y="42"/>
                      </a:lnTo>
                      <a:lnTo>
                        <a:pt x="404" y="36"/>
                      </a:lnTo>
                      <a:lnTo>
                        <a:pt x="410" y="26"/>
                      </a:lnTo>
                      <a:lnTo>
                        <a:pt x="400" y="20"/>
                      </a:lnTo>
                      <a:lnTo>
                        <a:pt x="408" y="6"/>
                      </a:lnTo>
                      <a:lnTo>
                        <a:pt x="424" y="14"/>
                      </a:lnTo>
                      <a:lnTo>
                        <a:pt x="430" y="24"/>
                      </a:lnTo>
                      <a:lnTo>
                        <a:pt x="432" y="36"/>
                      </a:lnTo>
                      <a:lnTo>
                        <a:pt x="446" y="44"/>
                      </a:lnTo>
                      <a:lnTo>
                        <a:pt x="456" y="44"/>
                      </a:lnTo>
                      <a:lnTo>
                        <a:pt x="470" y="40"/>
                      </a:lnTo>
                      <a:lnTo>
                        <a:pt x="476" y="46"/>
                      </a:lnTo>
                      <a:lnTo>
                        <a:pt x="476" y="54"/>
                      </a:lnTo>
                      <a:lnTo>
                        <a:pt x="480" y="64"/>
                      </a:lnTo>
                      <a:lnTo>
                        <a:pt x="474" y="66"/>
                      </a:lnTo>
                      <a:lnTo>
                        <a:pt x="472" y="76"/>
                      </a:lnTo>
                      <a:lnTo>
                        <a:pt x="478" y="82"/>
                      </a:lnTo>
                      <a:lnTo>
                        <a:pt x="470" y="88"/>
                      </a:lnTo>
                      <a:lnTo>
                        <a:pt x="468" y="98"/>
                      </a:lnTo>
                      <a:lnTo>
                        <a:pt x="474" y="110"/>
                      </a:lnTo>
                      <a:lnTo>
                        <a:pt x="486" y="114"/>
                      </a:lnTo>
                      <a:lnTo>
                        <a:pt x="484" y="128"/>
                      </a:lnTo>
                      <a:lnTo>
                        <a:pt x="476" y="134"/>
                      </a:lnTo>
                      <a:lnTo>
                        <a:pt x="460" y="136"/>
                      </a:lnTo>
                      <a:lnTo>
                        <a:pt x="464" y="156"/>
                      </a:lnTo>
                      <a:lnTo>
                        <a:pt x="480" y="162"/>
                      </a:lnTo>
                      <a:lnTo>
                        <a:pt x="486" y="152"/>
                      </a:lnTo>
                      <a:lnTo>
                        <a:pt x="508" y="154"/>
                      </a:lnTo>
                      <a:lnTo>
                        <a:pt x="524" y="150"/>
                      </a:lnTo>
                      <a:lnTo>
                        <a:pt x="534" y="138"/>
                      </a:lnTo>
                      <a:lnTo>
                        <a:pt x="544" y="130"/>
                      </a:lnTo>
                      <a:lnTo>
                        <a:pt x="556" y="132"/>
                      </a:lnTo>
                      <a:lnTo>
                        <a:pt x="564" y="132"/>
                      </a:lnTo>
                      <a:lnTo>
                        <a:pt x="572" y="138"/>
                      </a:lnTo>
                      <a:lnTo>
                        <a:pt x="578" y="130"/>
                      </a:lnTo>
                      <a:lnTo>
                        <a:pt x="594" y="122"/>
                      </a:lnTo>
                      <a:lnTo>
                        <a:pt x="596" y="114"/>
                      </a:lnTo>
                      <a:lnTo>
                        <a:pt x="588" y="108"/>
                      </a:lnTo>
                      <a:lnTo>
                        <a:pt x="590" y="92"/>
                      </a:lnTo>
                      <a:lnTo>
                        <a:pt x="588" y="72"/>
                      </a:lnTo>
                      <a:lnTo>
                        <a:pt x="584" y="52"/>
                      </a:lnTo>
                      <a:lnTo>
                        <a:pt x="572" y="46"/>
                      </a:lnTo>
                      <a:lnTo>
                        <a:pt x="560" y="36"/>
                      </a:lnTo>
                      <a:lnTo>
                        <a:pt x="562" y="24"/>
                      </a:lnTo>
                      <a:lnTo>
                        <a:pt x="572" y="24"/>
                      </a:lnTo>
                      <a:lnTo>
                        <a:pt x="586" y="26"/>
                      </a:lnTo>
                      <a:lnTo>
                        <a:pt x="596" y="22"/>
                      </a:lnTo>
                      <a:lnTo>
                        <a:pt x="594" y="12"/>
                      </a:lnTo>
                      <a:lnTo>
                        <a:pt x="604" y="6"/>
                      </a:lnTo>
                      <a:lnTo>
                        <a:pt x="616" y="10"/>
                      </a:lnTo>
                      <a:lnTo>
                        <a:pt x="634" y="0"/>
                      </a:lnTo>
                      <a:lnTo>
                        <a:pt x="642" y="8"/>
                      </a:lnTo>
                      <a:lnTo>
                        <a:pt x="646" y="24"/>
                      </a:lnTo>
                      <a:lnTo>
                        <a:pt x="646" y="48"/>
                      </a:lnTo>
                      <a:lnTo>
                        <a:pt x="664" y="46"/>
                      </a:lnTo>
                      <a:lnTo>
                        <a:pt x="678" y="48"/>
                      </a:lnTo>
                      <a:lnTo>
                        <a:pt x="694" y="46"/>
                      </a:lnTo>
                      <a:lnTo>
                        <a:pt x="702" y="36"/>
                      </a:lnTo>
                      <a:lnTo>
                        <a:pt x="714" y="24"/>
                      </a:lnTo>
                      <a:lnTo>
                        <a:pt x="726" y="16"/>
                      </a:lnTo>
                      <a:lnTo>
                        <a:pt x="740" y="24"/>
                      </a:lnTo>
                      <a:lnTo>
                        <a:pt x="732" y="36"/>
                      </a:lnTo>
                      <a:lnTo>
                        <a:pt x="736" y="46"/>
                      </a:lnTo>
                      <a:lnTo>
                        <a:pt x="732" y="58"/>
                      </a:lnTo>
                      <a:lnTo>
                        <a:pt x="722" y="68"/>
                      </a:lnTo>
                      <a:lnTo>
                        <a:pt x="710" y="72"/>
                      </a:lnTo>
                      <a:lnTo>
                        <a:pt x="700" y="84"/>
                      </a:lnTo>
                      <a:lnTo>
                        <a:pt x="698" y="96"/>
                      </a:lnTo>
                      <a:lnTo>
                        <a:pt x="704" y="98"/>
                      </a:lnTo>
                      <a:lnTo>
                        <a:pt x="720" y="106"/>
                      </a:lnTo>
                      <a:lnTo>
                        <a:pt x="712" y="110"/>
                      </a:lnTo>
                      <a:lnTo>
                        <a:pt x="712" y="118"/>
                      </a:lnTo>
                      <a:lnTo>
                        <a:pt x="708" y="120"/>
                      </a:lnTo>
                      <a:lnTo>
                        <a:pt x="706" y="128"/>
                      </a:lnTo>
                      <a:lnTo>
                        <a:pt x="712" y="136"/>
                      </a:lnTo>
                      <a:lnTo>
                        <a:pt x="720" y="134"/>
                      </a:lnTo>
                      <a:lnTo>
                        <a:pt x="730" y="136"/>
                      </a:lnTo>
                      <a:lnTo>
                        <a:pt x="736" y="142"/>
                      </a:lnTo>
                      <a:lnTo>
                        <a:pt x="734" y="148"/>
                      </a:lnTo>
                      <a:lnTo>
                        <a:pt x="742" y="154"/>
                      </a:lnTo>
                      <a:lnTo>
                        <a:pt x="740" y="164"/>
                      </a:lnTo>
                      <a:lnTo>
                        <a:pt x="744" y="172"/>
                      </a:lnTo>
                      <a:lnTo>
                        <a:pt x="746" y="178"/>
                      </a:lnTo>
                      <a:lnTo>
                        <a:pt x="740" y="182"/>
                      </a:lnTo>
                      <a:lnTo>
                        <a:pt x="744" y="186"/>
                      </a:lnTo>
                      <a:lnTo>
                        <a:pt x="742" y="194"/>
                      </a:lnTo>
                      <a:lnTo>
                        <a:pt x="748" y="198"/>
                      </a:lnTo>
                      <a:lnTo>
                        <a:pt x="756" y="194"/>
                      </a:lnTo>
                      <a:lnTo>
                        <a:pt x="762" y="194"/>
                      </a:lnTo>
                      <a:lnTo>
                        <a:pt x="770" y="198"/>
                      </a:lnTo>
                      <a:lnTo>
                        <a:pt x="764" y="206"/>
                      </a:lnTo>
                      <a:lnTo>
                        <a:pt x="768" y="212"/>
                      </a:lnTo>
                      <a:lnTo>
                        <a:pt x="774" y="212"/>
                      </a:lnTo>
                      <a:lnTo>
                        <a:pt x="780" y="218"/>
                      </a:lnTo>
                      <a:lnTo>
                        <a:pt x="780" y="228"/>
                      </a:lnTo>
                      <a:lnTo>
                        <a:pt x="776" y="234"/>
                      </a:lnTo>
                      <a:lnTo>
                        <a:pt x="788" y="236"/>
                      </a:lnTo>
                      <a:lnTo>
                        <a:pt x="792" y="234"/>
                      </a:lnTo>
                      <a:lnTo>
                        <a:pt x="798" y="238"/>
                      </a:lnTo>
                      <a:lnTo>
                        <a:pt x="798" y="242"/>
                      </a:lnTo>
                      <a:lnTo>
                        <a:pt x="792" y="250"/>
                      </a:lnTo>
                      <a:lnTo>
                        <a:pt x="796" y="260"/>
                      </a:lnTo>
                      <a:lnTo>
                        <a:pt x="790" y="266"/>
                      </a:lnTo>
                      <a:lnTo>
                        <a:pt x="782" y="274"/>
                      </a:lnTo>
                      <a:lnTo>
                        <a:pt x="780" y="280"/>
                      </a:lnTo>
                      <a:lnTo>
                        <a:pt x="782" y="286"/>
                      </a:lnTo>
                      <a:lnTo>
                        <a:pt x="784" y="294"/>
                      </a:lnTo>
                      <a:lnTo>
                        <a:pt x="782" y="302"/>
                      </a:lnTo>
                      <a:lnTo>
                        <a:pt x="780" y="310"/>
                      </a:lnTo>
                      <a:lnTo>
                        <a:pt x="786" y="308"/>
                      </a:lnTo>
                      <a:lnTo>
                        <a:pt x="792" y="308"/>
                      </a:lnTo>
                      <a:lnTo>
                        <a:pt x="788" y="310"/>
                      </a:lnTo>
                      <a:lnTo>
                        <a:pt x="784" y="316"/>
                      </a:lnTo>
                      <a:lnTo>
                        <a:pt x="776" y="314"/>
                      </a:lnTo>
                      <a:lnTo>
                        <a:pt x="770" y="318"/>
                      </a:lnTo>
                      <a:lnTo>
                        <a:pt x="776" y="322"/>
                      </a:lnTo>
                      <a:lnTo>
                        <a:pt x="774" y="328"/>
                      </a:lnTo>
                      <a:lnTo>
                        <a:pt x="764" y="336"/>
                      </a:lnTo>
                      <a:lnTo>
                        <a:pt x="764" y="344"/>
                      </a:lnTo>
                      <a:lnTo>
                        <a:pt x="756" y="346"/>
                      </a:lnTo>
                      <a:lnTo>
                        <a:pt x="752" y="352"/>
                      </a:lnTo>
                      <a:lnTo>
                        <a:pt x="746" y="358"/>
                      </a:lnTo>
                      <a:lnTo>
                        <a:pt x="742" y="364"/>
                      </a:lnTo>
                      <a:lnTo>
                        <a:pt x="740" y="370"/>
                      </a:lnTo>
                      <a:lnTo>
                        <a:pt x="730" y="370"/>
                      </a:lnTo>
                      <a:lnTo>
                        <a:pt x="726" y="374"/>
                      </a:lnTo>
                      <a:lnTo>
                        <a:pt x="720" y="376"/>
                      </a:lnTo>
                      <a:lnTo>
                        <a:pt x="712" y="372"/>
                      </a:lnTo>
                      <a:lnTo>
                        <a:pt x="712" y="362"/>
                      </a:lnTo>
                      <a:lnTo>
                        <a:pt x="710" y="350"/>
                      </a:lnTo>
                      <a:lnTo>
                        <a:pt x="700" y="350"/>
                      </a:lnTo>
                      <a:lnTo>
                        <a:pt x="694" y="346"/>
                      </a:lnTo>
                      <a:lnTo>
                        <a:pt x="686" y="350"/>
                      </a:lnTo>
                      <a:lnTo>
                        <a:pt x="678" y="356"/>
                      </a:lnTo>
                      <a:lnTo>
                        <a:pt x="674" y="368"/>
                      </a:lnTo>
                      <a:lnTo>
                        <a:pt x="678" y="376"/>
                      </a:lnTo>
                      <a:lnTo>
                        <a:pt x="686" y="378"/>
                      </a:lnTo>
                      <a:lnTo>
                        <a:pt x="686" y="388"/>
                      </a:lnTo>
                      <a:lnTo>
                        <a:pt x="680" y="390"/>
                      </a:lnTo>
                      <a:lnTo>
                        <a:pt x="670" y="392"/>
                      </a:lnTo>
                      <a:lnTo>
                        <a:pt x="662" y="398"/>
                      </a:lnTo>
                      <a:lnTo>
                        <a:pt x="652" y="392"/>
                      </a:lnTo>
                      <a:lnTo>
                        <a:pt x="642" y="392"/>
                      </a:lnTo>
                      <a:lnTo>
                        <a:pt x="636" y="394"/>
                      </a:lnTo>
                      <a:lnTo>
                        <a:pt x="632" y="392"/>
                      </a:lnTo>
                      <a:lnTo>
                        <a:pt x="626" y="392"/>
                      </a:lnTo>
                      <a:lnTo>
                        <a:pt x="620" y="398"/>
                      </a:lnTo>
                      <a:lnTo>
                        <a:pt x="610" y="406"/>
                      </a:lnTo>
                      <a:lnTo>
                        <a:pt x="604" y="412"/>
                      </a:lnTo>
                      <a:lnTo>
                        <a:pt x="602" y="418"/>
                      </a:lnTo>
                      <a:lnTo>
                        <a:pt x="596" y="428"/>
                      </a:lnTo>
                      <a:lnTo>
                        <a:pt x="604" y="432"/>
                      </a:lnTo>
                      <a:lnTo>
                        <a:pt x="610" y="430"/>
                      </a:lnTo>
                      <a:lnTo>
                        <a:pt x="618" y="430"/>
                      </a:lnTo>
                      <a:lnTo>
                        <a:pt x="626" y="428"/>
                      </a:lnTo>
                      <a:lnTo>
                        <a:pt x="632" y="432"/>
                      </a:lnTo>
                      <a:lnTo>
                        <a:pt x="636" y="436"/>
                      </a:lnTo>
                      <a:lnTo>
                        <a:pt x="634" y="442"/>
                      </a:lnTo>
                      <a:lnTo>
                        <a:pt x="636" y="448"/>
                      </a:lnTo>
                      <a:lnTo>
                        <a:pt x="636" y="458"/>
                      </a:lnTo>
                      <a:lnTo>
                        <a:pt x="636" y="466"/>
                      </a:lnTo>
                      <a:lnTo>
                        <a:pt x="628" y="466"/>
                      </a:lnTo>
                      <a:lnTo>
                        <a:pt x="626" y="472"/>
                      </a:lnTo>
                      <a:lnTo>
                        <a:pt x="630" y="476"/>
                      </a:lnTo>
                      <a:lnTo>
                        <a:pt x="622" y="478"/>
                      </a:lnTo>
                      <a:lnTo>
                        <a:pt x="614" y="480"/>
                      </a:lnTo>
                      <a:lnTo>
                        <a:pt x="602" y="478"/>
                      </a:lnTo>
                      <a:lnTo>
                        <a:pt x="590" y="482"/>
                      </a:lnTo>
                      <a:lnTo>
                        <a:pt x="582" y="484"/>
                      </a:lnTo>
                      <a:lnTo>
                        <a:pt x="584" y="490"/>
                      </a:lnTo>
                      <a:lnTo>
                        <a:pt x="580" y="496"/>
                      </a:lnTo>
                      <a:lnTo>
                        <a:pt x="584" y="496"/>
                      </a:lnTo>
                      <a:lnTo>
                        <a:pt x="584" y="502"/>
                      </a:lnTo>
                      <a:lnTo>
                        <a:pt x="588" y="510"/>
                      </a:lnTo>
                      <a:lnTo>
                        <a:pt x="588" y="516"/>
                      </a:lnTo>
                      <a:lnTo>
                        <a:pt x="578" y="520"/>
                      </a:lnTo>
                      <a:lnTo>
                        <a:pt x="572" y="526"/>
                      </a:lnTo>
                      <a:lnTo>
                        <a:pt x="566" y="538"/>
                      </a:lnTo>
                      <a:lnTo>
                        <a:pt x="566" y="546"/>
                      </a:lnTo>
                      <a:lnTo>
                        <a:pt x="556" y="550"/>
                      </a:lnTo>
                      <a:lnTo>
                        <a:pt x="548" y="558"/>
                      </a:lnTo>
                      <a:lnTo>
                        <a:pt x="538" y="566"/>
                      </a:lnTo>
                      <a:lnTo>
                        <a:pt x="526" y="564"/>
                      </a:lnTo>
                      <a:lnTo>
                        <a:pt x="526" y="558"/>
                      </a:lnTo>
                      <a:lnTo>
                        <a:pt x="516" y="558"/>
                      </a:lnTo>
                      <a:lnTo>
                        <a:pt x="508" y="570"/>
                      </a:lnTo>
                      <a:lnTo>
                        <a:pt x="498" y="580"/>
                      </a:lnTo>
                      <a:lnTo>
                        <a:pt x="492" y="590"/>
                      </a:lnTo>
                      <a:lnTo>
                        <a:pt x="496" y="604"/>
                      </a:lnTo>
                      <a:lnTo>
                        <a:pt x="496" y="610"/>
                      </a:lnTo>
                      <a:lnTo>
                        <a:pt x="492" y="620"/>
                      </a:lnTo>
                      <a:lnTo>
                        <a:pt x="486" y="630"/>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3" name="Freeform 46"/>
                <p:cNvSpPr>
                  <a:spLocks noEditPoints="1"/>
                </p:cNvSpPr>
                <p:nvPr/>
              </p:nvSpPr>
              <p:spPr bwMode="auto">
                <a:xfrm>
                  <a:off x="5665786" y="2300334"/>
                  <a:ext cx="1679575" cy="1406525"/>
                </a:xfrm>
                <a:custGeom>
                  <a:avLst/>
                  <a:gdLst>
                    <a:gd name="T0" fmla="*/ 2147483647 w 1058"/>
                    <a:gd name="T1" fmla="*/ 2147483647 h 886"/>
                    <a:gd name="T2" fmla="*/ 2147483647 w 1058"/>
                    <a:gd name="T3" fmla="*/ 2147483647 h 886"/>
                    <a:gd name="T4" fmla="*/ 2147483647 w 1058"/>
                    <a:gd name="T5" fmla="*/ 2147483647 h 886"/>
                    <a:gd name="T6" fmla="*/ 2147483647 w 1058"/>
                    <a:gd name="T7" fmla="*/ 2147483647 h 886"/>
                    <a:gd name="T8" fmla="*/ 2147483647 w 1058"/>
                    <a:gd name="T9" fmla="*/ 2147483647 h 886"/>
                    <a:gd name="T10" fmla="*/ 2147483647 w 1058"/>
                    <a:gd name="T11" fmla="*/ 2147483647 h 886"/>
                    <a:gd name="T12" fmla="*/ 2147483647 w 1058"/>
                    <a:gd name="T13" fmla="*/ 2147483647 h 886"/>
                    <a:gd name="T14" fmla="*/ 2147483647 w 1058"/>
                    <a:gd name="T15" fmla="*/ 2147483647 h 886"/>
                    <a:gd name="T16" fmla="*/ 2147483647 w 1058"/>
                    <a:gd name="T17" fmla="*/ 2147483647 h 886"/>
                    <a:gd name="T18" fmla="*/ 2147483647 w 1058"/>
                    <a:gd name="T19" fmla="*/ 2147483647 h 886"/>
                    <a:gd name="T20" fmla="*/ 2147483647 w 1058"/>
                    <a:gd name="T21" fmla="*/ 2147483647 h 886"/>
                    <a:gd name="T22" fmla="*/ 2147483647 w 1058"/>
                    <a:gd name="T23" fmla="*/ 2147483647 h 886"/>
                    <a:gd name="T24" fmla="*/ 0 w 1058"/>
                    <a:gd name="T25" fmla="*/ 2147483647 h 886"/>
                    <a:gd name="T26" fmla="*/ 2147483647 w 1058"/>
                    <a:gd name="T27" fmla="*/ 2147483647 h 886"/>
                    <a:gd name="T28" fmla="*/ 2147483647 w 1058"/>
                    <a:gd name="T29" fmla="*/ 2147483647 h 886"/>
                    <a:gd name="T30" fmla="*/ 2147483647 w 1058"/>
                    <a:gd name="T31" fmla="*/ 2147483647 h 886"/>
                    <a:gd name="T32" fmla="*/ 2147483647 w 1058"/>
                    <a:gd name="T33" fmla="*/ 2147483647 h 886"/>
                    <a:gd name="T34" fmla="*/ 2147483647 w 1058"/>
                    <a:gd name="T35" fmla="*/ 2147483647 h 886"/>
                    <a:gd name="T36" fmla="*/ 2147483647 w 1058"/>
                    <a:gd name="T37" fmla="*/ 2147483647 h 886"/>
                    <a:gd name="T38" fmla="*/ 2147483647 w 1058"/>
                    <a:gd name="T39" fmla="*/ 2147483647 h 886"/>
                    <a:gd name="T40" fmla="*/ 2147483647 w 1058"/>
                    <a:gd name="T41" fmla="*/ 2147483647 h 886"/>
                    <a:gd name="T42" fmla="*/ 2147483647 w 1058"/>
                    <a:gd name="T43" fmla="*/ 2147483647 h 886"/>
                    <a:gd name="T44" fmla="*/ 2147483647 w 1058"/>
                    <a:gd name="T45" fmla="*/ 2147483647 h 886"/>
                    <a:gd name="T46" fmla="*/ 2147483647 w 1058"/>
                    <a:gd name="T47" fmla="*/ 2147483647 h 886"/>
                    <a:gd name="T48" fmla="*/ 2147483647 w 1058"/>
                    <a:gd name="T49" fmla="*/ 2147483647 h 886"/>
                    <a:gd name="T50" fmla="*/ 2147483647 w 1058"/>
                    <a:gd name="T51" fmla="*/ 2147483647 h 886"/>
                    <a:gd name="T52" fmla="*/ 2147483647 w 1058"/>
                    <a:gd name="T53" fmla="*/ 2147483647 h 886"/>
                    <a:gd name="T54" fmla="*/ 2147483647 w 1058"/>
                    <a:gd name="T55" fmla="*/ 2147483647 h 886"/>
                    <a:gd name="T56" fmla="*/ 2147483647 w 1058"/>
                    <a:gd name="T57" fmla="*/ 2147483647 h 886"/>
                    <a:gd name="T58" fmla="*/ 2147483647 w 1058"/>
                    <a:gd name="T59" fmla="*/ 2147483647 h 886"/>
                    <a:gd name="T60" fmla="*/ 2147483647 w 1058"/>
                    <a:gd name="T61" fmla="*/ 2147483647 h 886"/>
                    <a:gd name="T62" fmla="*/ 2147483647 w 1058"/>
                    <a:gd name="T63" fmla="*/ 2147483647 h 886"/>
                    <a:gd name="T64" fmla="*/ 2147483647 w 1058"/>
                    <a:gd name="T65" fmla="*/ 2147483647 h 886"/>
                    <a:gd name="T66" fmla="*/ 2147483647 w 1058"/>
                    <a:gd name="T67" fmla="*/ 2147483647 h 886"/>
                    <a:gd name="T68" fmla="*/ 2147483647 w 1058"/>
                    <a:gd name="T69" fmla="*/ 2147483647 h 886"/>
                    <a:gd name="T70" fmla="*/ 2147483647 w 1058"/>
                    <a:gd name="T71" fmla="*/ 2147483647 h 886"/>
                    <a:gd name="T72" fmla="*/ 2147483647 w 1058"/>
                    <a:gd name="T73" fmla="*/ 2147483647 h 886"/>
                    <a:gd name="T74" fmla="*/ 2147483647 w 1058"/>
                    <a:gd name="T75" fmla="*/ 2147483647 h 886"/>
                    <a:gd name="T76" fmla="*/ 2147483647 w 1058"/>
                    <a:gd name="T77" fmla="*/ 2147483647 h 886"/>
                    <a:gd name="T78" fmla="*/ 2147483647 w 1058"/>
                    <a:gd name="T79" fmla="*/ 2147483647 h 886"/>
                    <a:gd name="T80" fmla="*/ 2147483647 w 1058"/>
                    <a:gd name="T81" fmla="*/ 2147483647 h 886"/>
                    <a:gd name="T82" fmla="*/ 2147483647 w 1058"/>
                    <a:gd name="T83" fmla="*/ 2147483647 h 886"/>
                    <a:gd name="T84" fmla="*/ 2147483647 w 1058"/>
                    <a:gd name="T85" fmla="*/ 2147483647 h 886"/>
                    <a:gd name="T86" fmla="*/ 2147483647 w 1058"/>
                    <a:gd name="T87" fmla="*/ 2147483647 h 886"/>
                    <a:gd name="T88" fmla="*/ 2147483647 w 1058"/>
                    <a:gd name="T89" fmla="*/ 2147483647 h 886"/>
                    <a:gd name="T90" fmla="*/ 2147483647 w 1058"/>
                    <a:gd name="T91" fmla="*/ 2147483647 h 886"/>
                    <a:gd name="T92" fmla="*/ 2147483647 w 1058"/>
                    <a:gd name="T93" fmla="*/ 2147483647 h 886"/>
                    <a:gd name="T94" fmla="*/ 2147483647 w 1058"/>
                    <a:gd name="T95" fmla="*/ 2147483647 h 886"/>
                    <a:gd name="T96" fmla="*/ 2147483647 w 1058"/>
                    <a:gd name="T97" fmla="*/ 2147483647 h 886"/>
                    <a:gd name="T98" fmla="*/ 2147483647 w 1058"/>
                    <a:gd name="T99" fmla="*/ 2147483647 h 886"/>
                    <a:gd name="T100" fmla="*/ 2147483647 w 1058"/>
                    <a:gd name="T101" fmla="*/ 2147483647 h 886"/>
                    <a:gd name="T102" fmla="*/ 2147483647 w 1058"/>
                    <a:gd name="T103" fmla="*/ 2147483647 h 886"/>
                    <a:gd name="T104" fmla="*/ 2147483647 w 1058"/>
                    <a:gd name="T105" fmla="*/ 2147483647 h 886"/>
                    <a:gd name="T106" fmla="*/ 2147483647 w 1058"/>
                    <a:gd name="T107" fmla="*/ 2147483647 h 886"/>
                    <a:gd name="T108" fmla="*/ 2147483647 w 1058"/>
                    <a:gd name="T109" fmla="*/ 2147483647 h 886"/>
                    <a:gd name="T110" fmla="*/ 2147483647 w 1058"/>
                    <a:gd name="T111" fmla="*/ 2147483647 h 886"/>
                    <a:gd name="T112" fmla="*/ 2147483647 w 1058"/>
                    <a:gd name="T113" fmla="*/ 2147483647 h 886"/>
                    <a:gd name="T114" fmla="*/ 2147483647 w 1058"/>
                    <a:gd name="T115" fmla="*/ 2147483647 h 886"/>
                    <a:gd name="T116" fmla="*/ 2147483647 w 1058"/>
                    <a:gd name="T117" fmla="*/ 2147483647 h 886"/>
                    <a:gd name="T118" fmla="*/ 2147483647 w 1058"/>
                    <a:gd name="T119" fmla="*/ 2147483647 h 886"/>
                    <a:gd name="T120" fmla="*/ 2147483647 w 1058"/>
                    <a:gd name="T121" fmla="*/ 2147483647 h 88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058"/>
                    <a:gd name="T184" fmla="*/ 0 h 886"/>
                    <a:gd name="T185" fmla="*/ 1058 w 1058"/>
                    <a:gd name="T186" fmla="*/ 886 h 88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058" h="886">
                      <a:moveTo>
                        <a:pt x="326" y="58"/>
                      </a:moveTo>
                      <a:lnTo>
                        <a:pt x="326" y="58"/>
                      </a:lnTo>
                      <a:lnTo>
                        <a:pt x="328" y="56"/>
                      </a:lnTo>
                      <a:lnTo>
                        <a:pt x="330" y="54"/>
                      </a:lnTo>
                      <a:lnTo>
                        <a:pt x="332" y="54"/>
                      </a:lnTo>
                      <a:lnTo>
                        <a:pt x="332" y="58"/>
                      </a:lnTo>
                      <a:lnTo>
                        <a:pt x="332" y="60"/>
                      </a:lnTo>
                      <a:lnTo>
                        <a:pt x="328" y="60"/>
                      </a:lnTo>
                      <a:lnTo>
                        <a:pt x="326" y="58"/>
                      </a:lnTo>
                      <a:close/>
                      <a:moveTo>
                        <a:pt x="564" y="478"/>
                      </a:moveTo>
                      <a:lnTo>
                        <a:pt x="564" y="478"/>
                      </a:lnTo>
                      <a:lnTo>
                        <a:pt x="560" y="482"/>
                      </a:lnTo>
                      <a:lnTo>
                        <a:pt x="556" y="484"/>
                      </a:lnTo>
                      <a:lnTo>
                        <a:pt x="552" y="484"/>
                      </a:lnTo>
                      <a:lnTo>
                        <a:pt x="552" y="486"/>
                      </a:lnTo>
                      <a:lnTo>
                        <a:pt x="550" y="486"/>
                      </a:lnTo>
                      <a:lnTo>
                        <a:pt x="550" y="484"/>
                      </a:lnTo>
                      <a:lnTo>
                        <a:pt x="548" y="484"/>
                      </a:lnTo>
                      <a:lnTo>
                        <a:pt x="544" y="488"/>
                      </a:lnTo>
                      <a:lnTo>
                        <a:pt x="542" y="488"/>
                      </a:lnTo>
                      <a:lnTo>
                        <a:pt x="542" y="498"/>
                      </a:lnTo>
                      <a:lnTo>
                        <a:pt x="550" y="500"/>
                      </a:lnTo>
                      <a:lnTo>
                        <a:pt x="554" y="498"/>
                      </a:lnTo>
                      <a:lnTo>
                        <a:pt x="564" y="492"/>
                      </a:lnTo>
                      <a:lnTo>
                        <a:pt x="568" y="490"/>
                      </a:lnTo>
                      <a:lnTo>
                        <a:pt x="570" y="488"/>
                      </a:lnTo>
                      <a:lnTo>
                        <a:pt x="570" y="486"/>
                      </a:lnTo>
                      <a:lnTo>
                        <a:pt x="570" y="484"/>
                      </a:lnTo>
                      <a:lnTo>
                        <a:pt x="566" y="484"/>
                      </a:lnTo>
                      <a:lnTo>
                        <a:pt x="564" y="480"/>
                      </a:lnTo>
                      <a:lnTo>
                        <a:pt x="564" y="478"/>
                      </a:lnTo>
                      <a:close/>
                      <a:moveTo>
                        <a:pt x="384" y="216"/>
                      </a:moveTo>
                      <a:lnTo>
                        <a:pt x="384" y="226"/>
                      </a:lnTo>
                      <a:lnTo>
                        <a:pt x="390" y="234"/>
                      </a:lnTo>
                      <a:lnTo>
                        <a:pt x="394" y="238"/>
                      </a:lnTo>
                      <a:lnTo>
                        <a:pt x="402" y="240"/>
                      </a:lnTo>
                      <a:lnTo>
                        <a:pt x="412" y="246"/>
                      </a:lnTo>
                      <a:lnTo>
                        <a:pt x="414" y="252"/>
                      </a:lnTo>
                      <a:lnTo>
                        <a:pt x="416" y="258"/>
                      </a:lnTo>
                      <a:lnTo>
                        <a:pt x="416" y="272"/>
                      </a:lnTo>
                      <a:lnTo>
                        <a:pt x="424" y="274"/>
                      </a:lnTo>
                      <a:lnTo>
                        <a:pt x="424" y="282"/>
                      </a:lnTo>
                      <a:lnTo>
                        <a:pt x="432" y="286"/>
                      </a:lnTo>
                      <a:lnTo>
                        <a:pt x="440" y="282"/>
                      </a:lnTo>
                      <a:lnTo>
                        <a:pt x="442" y="288"/>
                      </a:lnTo>
                      <a:lnTo>
                        <a:pt x="450" y="292"/>
                      </a:lnTo>
                      <a:lnTo>
                        <a:pt x="458" y="286"/>
                      </a:lnTo>
                      <a:lnTo>
                        <a:pt x="462" y="294"/>
                      </a:lnTo>
                      <a:lnTo>
                        <a:pt x="472" y="292"/>
                      </a:lnTo>
                      <a:lnTo>
                        <a:pt x="478" y="288"/>
                      </a:lnTo>
                      <a:lnTo>
                        <a:pt x="476" y="278"/>
                      </a:lnTo>
                      <a:lnTo>
                        <a:pt x="482" y="274"/>
                      </a:lnTo>
                      <a:lnTo>
                        <a:pt x="482" y="264"/>
                      </a:lnTo>
                      <a:lnTo>
                        <a:pt x="484" y="248"/>
                      </a:lnTo>
                      <a:lnTo>
                        <a:pt x="474" y="246"/>
                      </a:lnTo>
                      <a:lnTo>
                        <a:pt x="468" y="252"/>
                      </a:lnTo>
                      <a:lnTo>
                        <a:pt x="454" y="246"/>
                      </a:lnTo>
                      <a:lnTo>
                        <a:pt x="440" y="244"/>
                      </a:lnTo>
                      <a:lnTo>
                        <a:pt x="434" y="234"/>
                      </a:lnTo>
                      <a:lnTo>
                        <a:pt x="416" y="232"/>
                      </a:lnTo>
                      <a:lnTo>
                        <a:pt x="408" y="228"/>
                      </a:lnTo>
                      <a:lnTo>
                        <a:pt x="396" y="228"/>
                      </a:lnTo>
                      <a:lnTo>
                        <a:pt x="388" y="218"/>
                      </a:lnTo>
                      <a:lnTo>
                        <a:pt x="384" y="216"/>
                      </a:lnTo>
                      <a:close/>
                      <a:moveTo>
                        <a:pt x="396" y="100"/>
                      </a:moveTo>
                      <a:lnTo>
                        <a:pt x="402" y="104"/>
                      </a:lnTo>
                      <a:lnTo>
                        <a:pt x="404" y="110"/>
                      </a:lnTo>
                      <a:lnTo>
                        <a:pt x="404" y="116"/>
                      </a:lnTo>
                      <a:lnTo>
                        <a:pt x="408" y="132"/>
                      </a:lnTo>
                      <a:lnTo>
                        <a:pt x="416" y="140"/>
                      </a:lnTo>
                      <a:lnTo>
                        <a:pt x="424" y="138"/>
                      </a:lnTo>
                      <a:lnTo>
                        <a:pt x="424" y="130"/>
                      </a:lnTo>
                      <a:lnTo>
                        <a:pt x="424" y="112"/>
                      </a:lnTo>
                      <a:lnTo>
                        <a:pt x="424" y="102"/>
                      </a:lnTo>
                      <a:lnTo>
                        <a:pt x="412" y="100"/>
                      </a:lnTo>
                      <a:lnTo>
                        <a:pt x="406" y="96"/>
                      </a:lnTo>
                      <a:lnTo>
                        <a:pt x="396" y="100"/>
                      </a:lnTo>
                      <a:close/>
                      <a:moveTo>
                        <a:pt x="228" y="28"/>
                      </a:moveTo>
                      <a:lnTo>
                        <a:pt x="228" y="28"/>
                      </a:lnTo>
                      <a:lnTo>
                        <a:pt x="236" y="28"/>
                      </a:lnTo>
                      <a:lnTo>
                        <a:pt x="242" y="30"/>
                      </a:lnTo>
                      <a:lnTo>
                        <a:pt x="242" y="34"/>
                      </a:lnTo>
                      <a:lnTo>
                        <a:pt x="234" y="34"/>
                      </a:lnTo>
                      <a:lnTo>
                        <a:pt x="234" y="38"/>
                      </a:lnTo>
                      <a:lnTo>
                        <a:pt x="228" y="36"/>
                      </a:lnTo>
                      <a:lnTo>
                        <a:pt x="222" y="34"/>
                      </a:lnTo>
                      <a:lnTo>
                        <a:pt x="220" y="36"/>
                      </a:lnTo>
                      <a:lnTo>
                        <a:pt x="218" y="38"/>
                      </a:lnTo>
                      <a:lnTo>
                        <a:pt x="218" y="32"/>
                      </a:lnTo>
                      <a:lnTo>
                        <a:pt x="228" y="28"/>
                      </a:lnTo>
                      <a:close/>
                      <a:moveTo>
                        <a:pt x="256" y="28"/>
                      </a:moveTo>
                      <a:lnTo>
                        <a:pt x="256" y="28"/>
                      </a:lnTo>
                      <a:lnTo>
                        <a:pt x="268" y="28"/>
                      </a:lnTo>
                      <a:lnTo>
                        <a:pt x="268" y="30"/>
                      </a:lnTo>
                      <a:lnTo>
                        <a:pt x="268" y="32"/>
                      </a:lnTo>
                      <a:lnTo>
                        <a:pt x="258" y="30"/>
                      </a:lnTo>
                      <a:lnTo>
                        <a:pt x="258" y="32"/>
                      </a:lnTo>
                      <a:lnTo>
                        <a:pt x="256" y="32"/>
                      </a:lnTo>
                      <a:lnTo>
                        <a:pt x="256" y="28"/>
                      </a:lnTo>
                      <a:close/>
                      <a:moveTo>
                        <a:pt x="182" y="34"/>
                      </a:moveTo>
                      <a:lnTo>
                        <a:pt x="182" y="34"/>
                      </a:lnTo>
                      <a:lnTo>
                        <a:pt x="194" y="36"/>
                      </a:lnTo>
                      <a:lnTo>
                        <a:pt x="204" y="38"/>
                      </a:lnTo>
                      <a:lnTo>
                        <a:pt x="204" y="42"/>
                      </a:lnTo>
                      <a:lnTo>
                        <a:pt x="178" y="40"/>
                      </a:lnTo>
                      <a:lnTo>
                        <a:pt x="178" y="42"/>
                      </a:lnTo>
                      <a:lnTo>
                        <a:pt x="174" y="42"/>
                      </a:lnTo>
                      <a:lnTo>
                        <a:pt x="174" y="40"/>
                      </a:lnTo>
                      <a:lnTo>
                        <a:pt x="174" y="38"/>
                      </a:lnTo>
                      <a:lnTo>
                        <a:pt x="182" y="34"/>
                      </a:lnTo>
                      <a:close/>
                      <a:moveTo>
                        <a:pt x="160" y="42"/>
                      </a:moveTo>
                      <a:lnTo>
                        <a:pt x="160" y="42"/>
                      </a:lnTo>
                      <a:lnTo>
                        <a:pt x="164" y="42"/>
                      </a:lnTo>
                      <a:lnTo>
                        <a:pt x="164" y="44"/>
                      </a:lnTo>
                      <a:lnTo>
                        <a:pt x="164" y="46"/>
                      </a:lnTo>
                      <a:lnTo>
                        <a:pt x="166" y="48"/>
                      </a:lnTo>
                      <a:lnTo>
                        <a:pt x="154" y="48"/>
                      </a:lnTo>
                      <a:lnTo>
                        <a:pt x="152" y="48"/>
                      </a:lnTo>
                      <a:lnTo>
                        <a:pt x="152" y="46"/>
                      </a:lnTo>
                      <a:lnTo>
                        <a:pt x="154" y="44"/>
                      </a:lnTo>
                      <a:lnTo>
                        <a:pt x="160" y="42"/>
                      </a:lnTo>
                      <a:close/>
                      <a:moveTo>
                        <a:pt x="110" y="44"/>
                      </a:moveTo>
                      <a:lnTo>
                        <a:pt x="110" y="44"/>
                      </a:lnTo>
                      <a:lnTo>
                        <a:pt x="116" y="44"/>
                      </a:lnTo>
                      <a:lnTo>
                        <a:pt x="120" y="44"/>
                      </a:lnTo>
                      <a:lnTo>
                        <a:pt x="130" y="46"/>
                      </a:lnTo>
                      <a:lnTo>
                        <a:pt x="138" y="44"/>
                      </a:lnTo>
                      <a:lnTo>
                        <a:pt x="142" y="44"/>
                      </a:lnTo>
                      <a:lnTo>
                        <a:pt x="144" y="48"/>
                      </a:lnTo>
                      <a:lnTo>
                        <a:pt x="146" y="48"/>
                      </a:lnTo>
                      <a:lnTo>
                        <a:pt x="144" y="48"/>
                      </a:lnTo>
                      <a:lnTo>
                        <a:pt x="136" y="52"/>
                      </a:lnTo>
                      <a:lnTo>
                        <a:pt x="130" y="52"/>
                      </a:lnTo>
                      <a:lnTo>
                        <a:pt x="126" y="52"/>
                      </a:lnTo>
                      <a:lnTo>
                        <a:pt x="120" y="48"/>
                      </a:lnTo>
                      <a:lnTo>
                        <a:pt x="110" y="50"/>
                      </a:lnTo>
                      <a:lnTo>
                        <a:pt x="106" y="50"/>
                      </a:lnTo>
                      <a:lnTo>
                        <a:pt x="106" y="48"/>
                      </a:lnTo>
                      <a:lnTo>
                        <a:pt x="108" y="48"/>
                      </a:lnTo>
                      <a:lnTo>
                        <a:pt x="110" y="44"/>
                      </a:lnTo>
                      <a:close/>
                      <a:moveTo>
                        <a:pt x="72" y="56"/>
                      </a:moveTo>
                      <a:lnTo>
                        <a:pt x="72" y="56"/>
                      </a:lnTo>
                      <a:lnTo>
                        <a:pt x="88" y="56"/>
                      </a:lnTo>
                      <a:lnTo>
                        <a:pt x="94" y="56"/>
                      </a:lnTo>
                      <a:lnTo>
                        <a:pt x="94" y="58"/>
                      </a:lnTo>
                      <a:lnTo>
                        <a:pt x="92" y="58"/>
                      </a:lnTo>
                      <a:lnTo>
                        <a:pt x="82" y="60"/>
                      </a:lnTo>
                      <a:lnTo>
                        <a:pt x="74" y="60"/>
                      </a:lnTo>
                      <a:lnTo>
                        <a:pt x="72" y="62"/>
                      </a:lnTo>
                      <a:lnTo>
                        <a:pt x="62" y="62"/>
                      </a:lnTo>
                      <a:lnTo>
                        <a:pt x="50" y="62"/>
                      </a:lnTo>
                      <a:lnTo>
                        <a:pt x="50" y="56"/>
                      </a:lnTo>
                      <a:lnTo>
                        <a:pt x="62" y="56"/>
                      </a:lnTo>
                      <a:lnTo>
                        <a:pt x="72" y="56"/>
                      </a:lnTo>
                      <a:close/>
                      <a:moveTo>
                        <a:pt x="46" y="68"/>
                      </a:moveTo>
                      <a:lnTo>
                        <a:pt x="46" y="68"/>
                      </a:lnTo>
                      <a:lnTo>
                        <a:pt x="50" y="74"/>
                      </a:lnTo>
                      <a:lnTo>
                        <a:pt x="50" y="76"/>
                      </a:lnTo>
                      <a:lnTo>
                        <a:pt x="46" y="74"/>
                      </a:lnTo>
                      <a:lnTo>
                        <a:pt x="46" y="68"/>
                      </a:lnTo>
                      <a:close/>
                      <a:moveTo>
                        <a:pt x="12" y="74"/>
                      </a:moveTo>
                      <a:lnTo>
                        <a:pt x="12" y="74"/>
                      </a:lnTo>
                      <a:lnTo>
                        <a:pt x="16" y="72"/>
                      </a:lnTo>
                      <a:lnTo>
                        <a:pt x="20" y="74"/>
                      </a:lnTo>
                      <a:lnTo>
                        <a:pt x="28" y="76"/>
                      </a:lnTo>
                      <a:lnTo>
                        <a:pt x="26" y="82"/>
                      </a:lnTo>
                      <a:lnTo>
                        <a:pt x="12" y="86"/>
                      </a:lnTo>
                      <a:lnTo>
                        <a:pt x="14" y="88"/>
                      </a:lnTo>
                      <a:lnTo>
                        <a:pt x="14" y="90"/>
                      </a:lnTo>
                      <a:lnTo>
                        <a:pt x="8" y="92"/>
                      </a:lnTo>
                      <a:lnTo>
                        <a:pt x="6" y="90"/>
                      </a:lnTo>
                      <a:lnTo>
                        <a:pt x="0" y="86"/>
                      </a:lnTo>
                      <a:lnTo>
                        <a:pt x="0" y="82"/>
                      </a:lnTo>
                      <a:lnTo>
                        <a:pt x="4" y="78"/>
                      </a:lnTo>
                      <a:lnTo>
                        <a:pt x="8" y="78"/>
                      </a:lnTo>
                      <a:lnTo>
                        <a:pt x="12" y="74"/>
                      </a:lnTo>
                      <a:close/>
                      <a:moveTo>
                        <a:pt x="298" y="146"/>
                      </a:moveTo>
                      <a:lnTo>
                        <a:pt x="298" y="146"/>
                      </a:lnTo>
                      <a:lnTo>
                        <a:pt x="296" y="148"/>
                      </a:lnTo>
                      <a:lnTo>
                        <a:pt x="296" y="150"/>
                      </a:lnTo>
                      <a:lnTo>
                        <a:pt x="298" y="148"/>
                      </a:lnTo>
                      <a:lnTo>
                        <a:pt x="298" y="146"/>
                      </a:lnTo>
                      <a:close/>
                      <a:moveTo>
                        <a:pt x="566" y="770"/>
                      </a:moveTo>
                      <a:lnTo>
                        <a:pt x="560" y="770"/>
                      </a:lnTo>
                      <a:lnTo>
                        <a:pt x="554" y="772"/>
                      </a:lnTo>
                      <a:lnTo>
                        <a:pt x="556" y="764"/>
                      </a:lnTo>
                      <a:lnTo>
                        <a:pt x="558" y="756"/>
                      </a:lnTo>
                      <a:lnTo>
                        <a:pt x="556" y="748"/>
                      </a:lnTo>
                      <a:lnTo>
                        <a:pt x="554" y="742"/>
                      </a:lnTo>
                      <a:lnTo>
                        <a:pt x="556" y="736"/>
                      </a:lnTo>
                      <a:lnTo>
                        <a:pt x="564" y="728"/>
                      </a:lnTo>
                      <a:lnTo>
                        <a:pt x="570" y="722"/>
                      </a:lnTo>
                      <a:lnTo>
                        <a:pt x="566" y="712"/>
                      </a:lnTo>
                      <a:lnTo>
                        <a:pt x="572" y="704"/>
                      </a:lnTo>
                      <a:lnTo>
                        <a:pt x="572" y="700"/>
                      </a:lnTo>
                      <a:lnTo>
                        <a:pt x="566" y="696"/>
                      </a:lnTo>
                      <a:lnTo>
                        <a:pt x="562" y="698"/>
                      </a:lnTo>
                      <a:lnTo>
                        <a:pt x="550" y="696"/>
                      </a:lnTo>
                      <a:lnTo>
                        <a:pt x="554" y="690"/>
                      </a:lnTo>
                      <a:lnTo>
                        <a:pt x="554" y="680"/>
                      </a:lnTo>
                      <a:lnTo>
                        <a:pt x="548" y="674"/>
                      </a:lnTo>
                      <a:lnTo>
                        <a:pt x="542" y="674"/>
                      </a:lnTo>
                      <a:lnTo>
                        <a:pt x="538" y="668"/>
                      </a:lnTo>
                      <a:lnTo>
                        <a:pt x="544" y="660"/>
                      </a:lnTo>
                      <a:lnTo>
                        <a:pt x="536" y="656"/>
                      </a:lnTo>
                      <a:lnTo>
                        <a:pt x="530" y="656"/>
                      </a:lnTo>
                      <a:lnTo>
                        <a:pt x="522" y="660"/>
                      </a:lnTo>
                      <a:lnTo>
                        <a:pt x="516" y="656"/>
                      </a:lnTo>
                      <a:lnTo>
                        <a:pt x="518" y="648"/>
                      </a:lnTo>
                      <a:lnTo>
                        <a:pt x="514" y="644"/>
                      </a:lnTo>
                      <a:lnTo>
                        <a:pt x="520" y="640"/>
                      </a:lnTo>
                      <a:lnTo>
                        <a:pt x="518" y="634"/>
                      </a:lnTo>
                      <a:lnTo>
                        <a:pt x="514" y="626"/>
                      </a:lnTo>
                      <a:lnTo>
                        <a:pt x="516" y="616"/>
                      </a:lnTo>
                      <a:lnTo>
                        <a:pt x="508" y="610"/>
                      </a:lnTo>
                      <a:lnTo>
                        <a:pt x="510" y="604"/>
                      </a:lnTo>
                      <a:lnTo>
                        <a:pt x="504" y="598"/>
                      </a:lnTo>
                      <a:lnTo>
                        <a:pt x="494" y="596"/>
                      </a:lnTo>
                      <a:lnTo>
                        <a:pt x="486" y="598"/>
                      </a:lnTo>
                      <a:lnTo>
                        <a:pt x="480" y="590"/>
                      </a:lnTo>
                      <a:lnTo>
                        <a:pt x="482" y="582"/>
                      </a:lnTo>
                      <a:lnTo>
                        <a:pt x="486" y="580"/>
                      </a:lnTo>
                      <a:lnTo>
                        <a:pt x="486" y="572"/>
                      </a:lnTo>
                      <a:lnTo>
                        <a:pt x="494" y="568"/>
                      </a:lnTo>
                      <a:lnTo>
                        <a:pt x="478" y="560"/>
                      </a:lnTo>
                      <a:lnTo>
                        <a:pt x="472" y="558"/>
                      </a:lnTo>
                      <a:lnTo>
                        <a:pt x="474" y="546"/>
                      </a:lnTo>
                      <a:lnTo>
                        <a:pt x="484" y="534"/>
                      </a:lnTo>
                      <a:lnTo>
                        <a:pt x="496" y="530"/>
                      </a:lnTo>
                      <a:lnTo>
                        <a:pt x="506" y="520"/>
                      </a:lnTo>
                      <a:lnTo>
                        <a:pt x="510" y="508"/>
                      </a:lnTo>
                      <a:lnTo>
                        <a:pt x="506" y="498"/>
                      </a:lnTo>
                      <a:lnTo>
                        <a:pt x="514" y="486"/>
                      </a:lnTo>
                      <a:lnTo>
                        <a:pt x="500" y="478"/>
                      </a:lnTo>
                      <a:lnTo>
                        <a:pt x="488" y="486"/>
                      </a:lnTo>
                      <a:lnTo>
                        <a:pt x="476" y="498"/>
                      </a:lnTo>
                      <a:lnTo>
                        <a:pt x="468" y="508"/>
                      </a:lnTo>
                      <a:lnTo>
                        <a:pt x="452" y="510"/>
                      </a:lnTo>
                      <a:lnTo>
                        <a:pt x="438" y="508"/>
                      </a:lnTo>
                      <a:lnTo>
                        <a:pt x="420" y="510"/>
                      </a:lnTo>
                      <a:lnTo>
                        <a:pt x="420" y="486"/>
                      </a:lnTo>
                      <a:lnTo>
                        <a:pt x="416" y="470"/>
                      </a:lnTo>
                      <a:lnTo>
                        <a:pt x="408" y="462"/>
                      </a:lnTo>
                      <a:lnTo>
                        <a:pt x="390" y="472"/>
                      </a:lnTo>
                      <a:lnTo>
                        <a:pt x="378" y="468"/>
                      </a:lnTo>
                      <a:lnTo>
                        <a:pt x="368" y="474"/>
                      </a:lnTo>
                      <a:lnTo>
                        <a:pt x="370" y="484"/>
                      </a:lnTo>
                      <a:lnTo>
                        <a:pt x="360" y="488"/>
                      </a:lnTo>
                      <a:lnTo>
                        <a:pt x="346" y="486"/>
                      </a:lnTo>
                      <a:lnTo>
                        <a:pt x="336" y="486"/>
                      </a:lnTo>
                      <a:lnTo>
                        <a:pt x="334" y="498"/>
                      </a:lnTo>
                      <a:lnTo>
                        <a:pt x="346" y="508"/>
                      </a:lnTo>
                      <a:lnTo>
                        <a:pt x="358" y="514"/>
                      </a:lnTo>
                      <a:lnTo>
                        <a:pt x="362" y="534"/>
                      </a:lnTo>
                      <a:lnTo>
                        <a:pt x="364" y="554"/>
                      </a:lnTo>
                      <a:lnTo>
                        <a:pt x="362" y="570"/>
                      </a:lnTo>
                      <a:lnTo>
                        <a:pt x="370" y="576"/>
                      </a:lnTo>
                      <a:lnTo>
                        <a:pt x="368" y="584"/>
                      </a:lnTo>
                      <a:lnTo>
                        <a:pt x="352" y="592"/>
                      </a:lnTo>
                      <a:lnTo>
                        <a:pt x="346" y="600"/>
                      </a:lnTo>
                      <a:lnTo>
                        <a:pt x="338" y="594"/>
                      </a:lnTo>
                      <a:lnTo>
                        <a:pt x="330" y="594"/>
                      </a:lnTo>
                      <a:lnTo>
                        <a:pt x="318" y="592"/>
                      </a:lnTo>
                      <a:lnTo>
                        <a:pt x="308" y="600"/>
                      </a:lnTo>
                      <a:lnTo>
                        <a:pt x="298" y="612"/>
                      </a:lnTo>
                      <a:lnTo>
                        <a:pt x="282" y="616"/>
                      </a:lnTo>
                      <a:lnTo>
                        <a:pt x="260" y="614"/>
                      </a:lnTo>
                      <a:lnTo>
                        <a:pt x="254" y="624"/>
                      </a:lnTo>
                      <a:lnTo>
                        <a:pt x="238" y="618"/>
                      </a:lnTo>
                      <a:lnTo>
                        <a:pt x="234" y="598"/>
                      </a:lnTo>
                      <a:lnTo>
                        <a:pt x="250" y="596"/>
                      </a:lnTo>
                      <a:lnTo>
                        <a:pt x="258" y="590"/>
                      </a:lnTo>
                      <a:lnTo>
                        <a:pt x="260" y="576"/>
                      </a:lnTo>
                      <a:lnTo>
                        <a:pt x="248" y="572"/>
                      </a:lnTo>
                      <a:lnTo>
                        <a:pt x="242" y="560"/>
                      </a:lnTo>
                      <a:lnTo>
                        <a:pt x="244" y="550"/>
                      </a:lnTo>
                      <a:lnTo>
                        <a:pt x="252" y="544"/>
                      </a:lnTo>
                      <a:lnTo>
                        <a:pt x="246" y="538"/>
                      </a:lnTo>
                      <a:lnTo>
                        <a:pt x="248" y="528"/>
                      </a:lnTo>
                      <a:lnTo>
                        <a:pt x="254" y="526"/>
                      </a:lnTo>
                      <a:lnTo>
                        <a:pt x="250" y="516"/>
                      </a:lnTo>
                      <a:lnTo>
                        <a:pt x="250" y="508"/>
                      </a:lnTo>
                      <a:lnTo>
                        <a:pt x="244" y="502"/>
                      </a:lnTo>
                      <a:lnTo>
                        <a:pt x="230" y="506"/>
                      </a:lnTo>
                      <a:lnTo>
                        <a:pt x="220" y="506"/>
                      </a:lnTo>
                      <a:lnTo>
                        <a:pt x="206" y="498"/>
                      </a:lnTo>
                      <a:lnTo>
                        <a:pt x="204" y="486"/>
                      </a:lnTo>
                      <a:lnTo>
                        <a:pt x="198" y="476"/>
                      </a:lnTo>
                      <a:lnTo>
                        <a:pt x="182" y="468"/>
                      </a:lnTo>
                      <a:lnTo>
                        <a:pt x="174" y="482"/>
                      </a:lnTo>
                      <a:lnTo>
                        <a:pt x="184" y="488"/>
                      </a:lnTo>
                      <a:lnTo>
                        <a:pt x="178" y="498"/>
                      </a:lnTo>
                      <a:lnTo>
                        <a:pt x="164" y="504"/>
                      </a:lnTo>
                      <a:lnTo>
                        <a:pt x="138" y="516"/>
                      </a:lnTo>
                      <a:lnTo>
                        <a:pt x="128" y="524"/>
                      </a:lnTo>
                      <a:lnTo>
                        <a:pt x="124" y="532"/>
                      </a:lnTo>
                      <a:lnTo>
                        <a:pt x="114" y="536"/>
                      </a:lnTo>
                      <a:lnTo>
                        <a:pt x="110" y="540"/>
                      </a:lnTo>
                      <a:lnTo>
                        <a:pt x="68" y="540"/>
                      </a:lnTo>
                      <a:lnTo>
                        <a:pt x="52" y="542"/>
                      </a:lnTo>
                      <a:lnTo>
                        <a:pt x="46" y="542"/>
                      </a:lnTo>
                      <a:lnTo>
                        <a:pt x="48" y="532"/>
                      </a:lnTo>
                      <a:lnTo>
                        <a:pt x="48" y="524"/>
                      </a:lnTo>
                      <a:lnTo>
                        <a:pt x="48" y="514"/>
                      </a:lnTo>
                      <a:lnTo>
                        <a:pt x="50" y="512"/>
                      </a:lnTo>
                      <a:lnTo>
                        <a:pt x="52" y="508"/>
                      </a:lnTo>
                      <a:lnTo>
                        <a:pt x="54" y="506"/>
                      </a:lnTo>
                      <a:lnTo>
                        <a:pt x="56" y="504"/>
                      </a:lnTo>
                      <a:lnTo>
                        <a:pt x="56" y="496"/>
                      </a:lnTo>
                      <a:lnTo>
                        <a:pt x="58" y="490"/>
                      </a:lnTo>
                      <a:lnTo>
                        <a:pt x="58" y="484"/>
                      </a:lnTo>
                      <a:lnTo>
                        <a:pt x="52" y="466"/>
                      </a:lnTo>
                      <a:lnTo>
                        <a:pt x="50" y="454"/>
                      </a:lnTo>
                      <a:lnTo>
                        <a:pt x="48" y="454"/>
                      </a:lnTo>
                      <a:lnTo>
                        <a:pt x="46" y="456"/>
                      </a:lnTo>
                      <a:lnTo>
                        <a:pt x="44" y="460"/>
                      </a:lnTo>
                      <a:lnTo>
                        <a:pt x="40" y="460"/>
                      </a:lnTo>
                      <a:lnTo>
                        <a:pt x="30" y="458"/>
                      </a:lnTo>
                      <a:lnTo>
                        <a:pt x="20" y="456"/>
                      </a:lnTo>
                      <a:lnTo>
                        <a:pt x="14" y="454"/>
                      </a:lnTo>
                      <a:lnTo>
                        <a:pt x="10" y="452"/>
                      </a:lnTo>
                      <a:lnTo>
                        <a:pt x="8" y="448"/>
                      </a:lnTo>
                      <a:lnTo>
                        <a:pt x="2" y="438"/>
                      </a:lnTo>
                      <a:lnTo>
                        <a:pt x="2" y="434"/>
                      </a:lnTo>
                      <a:lnTo>
                        <a:pt x="4" y="434"/>
                      </a:lnTo>
                      <a:lnTo>
                        <a:pt x="10" y="432"/>
                      </a:lnTo>
                      <a:lnTo>
                        <a:pt x="12" y="428"/>
                      </a:lnTo>
                      <a:lnTo>
                        <a:pt x="10" y="426"/>
                      </a:lnTo>
                      <a:lnTo>
                        <a:pt x="4" y="424"/>
                      </a:lnTo>
                      <a:lnTo>
                        <a:pt x="6" y="416"/>
                      </a:lnTo>
                      <a:lnTo>
                        <a:pt x="6" y="412"/>
                      </a:lnTo>
                      <a:lnTo>
                        <a:pt x="10" y="412"/>
                      </a:lnTo>
                      <a:lnTo>
                        <a:pt x="16" y="408"/>
                      </a:lnTo>
                      <a:lnTo>
                        <a:pt x="20" y="406"/>
                      </a:lnTo>
                      <a:lnTo>
                        <a:pt x="18" y="408"/>
                      </a:lnTo>
                      <a:lnTo>
                        <a:pt x="20" y="406"/>
                      </a:lnTo>
                      <a:lnTo>
                        <a:pt x="28" y="404"/>
                      </a:lnTo>
                      <a:lnTo>
                        <a:pt x="38" y="402"/>
                      </a:lnTo>
                      <a:lnTo>
                        <a:pt x="48" y="404"/>
                      </a:lnTo>
                      <a:lnTo>
                        <a:pt x="60" y="404"/>
                      </a:lnTo>
                      <a:lnTo>
                        <a:pt x="64" y="404"/>
                      </a:lnTo>
                      <a:lnTo>
                        <a:pt x="66" y="404"/>
                      </a:lnTo>
                      <a:lnTo>
                        <a:pt x="68" y="398"/>
                      </a:lnTo>
                      <a:lnTo>
                        <a:pt x="70" y="390"/>
                      </a:lnTo>
                      <a:lnTo>
                        <a:pt x="74" y="368"/>
                      </a:lnTo>
                      <a:lnTo>
                        <a:pt x="80" y="332"/>
                      </a:lnTo>
                      <a:lnTo>
                        <a:pt x="84" y="310"/>
                      </a:lnTo>
                      <a:lnTo>
                        <a:pt x="102" y="270"/>
                      </a:lnTo>
                      <a:lnTo>
                        <a:pt x="104" y="260"/>
                      </a:lnTo>
                      <a:lnTo>
                        <a:pt x="104" y="246"/>
                      </a:lnTo>
                      <a:lnTo>
                        <a:pt x="102" y="210"/>
                      </a:lnTo>
                      <a:lnTo>
                        <a:pt x="114" y="210"/>
                      </a:lnTo>
                      <a:lnTo>
                        <a:pt x="118" y="196"/>
                      </a:lnTo>
                      <a:lnTo>
                        <a:pt x="118" y="194"/>
                      </a:lnTo>
                      <a:lnTo>
                        <a:pt x="116" y="192"/>
                      </a:lnTo>
                      <a:lnTo>
                        <a:pt x="114" y="190"/>
                      </a:lnTo>
                      <a:lnTo>
                        <a:pt x="114" y="188"/>
                      </a:lnTo>
                      <a:lnTo>
                        <a:pt x="122" y="182"/>
                      </a:lnTo>
                      <a:lnTo>
                        <a:pt x="126" y="180"/>
                      </a:lnTo>
                      <a:lnTo>
                        <a:pt x="140" y="182"/>
                      </a:lnTo>
                      <a:lnTo>
                        <a:pt x="140" y="188"/>
                      </a:lnTo>
                      <a:lnTo>
                        <a:pt x="150" y="198"/>
                      </a:lnTo>
                      <a:lnTo>
                        <a:pt x="148" y="202"/>
                      </a:lnTo>
                      <a:lnTo>
                        <a:pt x="148" y="206"/>
                      </a:lnTo>
                      <a:lnTo>
                        <a:pt x="150" y="210"/>
                      </a:lnTo>
                      <a:lnTo>
                        <a:pt x="154" y="214"/>
                      </a:lnTo>
                      <a:lnTo>
                        <a:pt x="158" y="216"/>
                      </a:lnTo>
                      <a:lnTo>
                        <a:pt x="156" y="214"/>
                      </a:lnTo>
                      <a:lnTo>
                        <a:pt x="152" y="208"/>
                      </a:lnTo>
                      <a:lnTo>
                        <a:pt x="152" y="200"/>
                      </a:lnTo>
                      <a:lnTo>
                        <a:pt x="152" y="194"/>
                      </a:lnTo>
                      <a:lnTo>
                        <a:pt x="150" y="190"/>
                      </a:lnTo>
                      <a:lnTo>
                        <a:pt x="146" y="188"/>
                      </a:lnTo>
                      <a:lnTo>
                        <a:pt x="144" y="186"/>
                      </a:lnTo>
                      <a:lnTo>
                        <a:pt x="144" y="182"/>
                      </a:lnTo>
                      <a:lnTo>
                        <a:pt x="136" y="180"/>
                      </a:lnTo>
                      <a:lnTo>
                        <a:pt x="126" y="176"/>
                      </a:lnTo>
                      <a:lnTo>
                        <a:pt x="124" y="178"/>
                      </a:lnTo>
                      <a:lnTo>
                        <a:pt x="122" y="178"/>
                      </a:lnTo>
                      <a:lnTo>
                        <a:pt x="118" y="176"/>
                      </a:lnTo>
                      <a:lnTo>
                        <a:pt x="116" y="172"/>
                      </a:lnTo>
                      <a:lnTo>
                        <a:pt x="110" y="172"/>
                      </a:lnTo>
                      <a:lnTo>
                        <a:pt x="108" y="170"/>
                      </a:lnTo>
                      <a:lnTo>
                        <a:pt x="106" y="170"/>
                      </a:lnTo>
                      <a:lnTo>
                        <a:pt x="106" y="172"/>
                      </a:lnTo>
                      <a:lnTo>
                        <a:pt x="100" y="168"/>
                      </a:lnTo>
                      <a:lnTo>
                        <a:pt x="92" y="168"/>
                      </a:lnTo>
                      <a:lnTo>
                        <a:pt x="96" y="166"/>
                      </a:lnTo>
                      <a:lnTo>
                        <a:pt x="90" y="166"/>
                      </a:lnTo>
                      <a:lnTo>
                        <a:pt x="86" y="168"/>
                      </a:lnTo>
                      <a:lnTo>
                        <a:pt x="78" y="172"/>
                      </a:lnTo>
                      <a:lnTo>
                        <a:pt x="78" y="168"/>
                      </a:lnTo>
                      <a:lnTo>
                        <a:pt x="80" y="166"/>
                      </a:lnTo>
                      <a:lnTo>
                        <a:pt x="76" y="164"/>
                      </a:lnTo>
                      <a:lnTo>
                        <a:pt x="74" y="160"/>
                      </a:lnTo>
                      <a:lnTo>
                        <a:pt x="74" y="148"/>
                      </a:lnTo>
                      <a:lnTo>
                        <a:pt x="76" y="134"/>
                      </a:lnTo>
                      <a:lnTo>
                        <a:pt x="80" y="122"/>
                      </a:lnTo>
                      <a:lnTo>
                        <a:pt x="82" y="118"/>
                      </a:lnTo>
                      <a:lnTo>
                        <a:pt x="84" y="116"/>
                      </a:lnTo>
                      <a:lnTo>
                        <a:pt x="90" y="116"/>
                      </a:lnTo>
                      <a:lnTo>
                        <a:pt x="96" y="116"/>
                      </a:lnTo>
                      <a:lnTo>
                        <a:pt x="108" y="120"/>
                      </a:lnTo>
                      <a:lnTo>
                        <a:pt x="108" y="114"/>
                      </a:lnTo>
                      <a:lnTo>
                        <a:pt x="102" y="114"/>
                      </a:lnTo>
                      <a:lnTo>
                        <a:pt x="104" y="112"/>
                      </a:lnTo>
                      <a:lnTo>
                        <a:pt x="112" y="102"/>
                      </a:lnTo>
                      <a:lnTo>
                        <a:pt x="116" y="94"/>
                      </a:lnTo>
                      <a:lnTo>
                        <a:pt x="116" y="92"/>
                      </a:lnTo>
                      <a:lnTo>
                        <a:pt x="114" y="92"/>
                      </a:lnTo>
                      <a:lnTo>
                        <a:pt x="110" y="100"/>
                      </a:lnTo>
                      <a:lnTo>
                        <a:pt x="102" y="104"/>
                      </a:lnTo>
                      <a:lnTo>
                        <a:pt x="100" y="100"/>
                      </a:lnTo>
                      <a:lnTo>
                        <a:pt x="96" y="98"/>
                      </a:lnTo>
                      <a:lnTo>
                        <a:pt x="92" y="98"/>
                      </a:lnTo>
                      <a:lnTo>
                        <a:pt x="92" y="94"/>
                      </a:lnTo>
                      <a:lnTo>
                        <a:pt x="96" y="90"/>
                      </a:lnTo>
                      <a:lnTo>
                        <a:pt x="96" y="86"/>
                      </a:lnTo>
                      <a:lnTo>
                        <a:pt x="106" y="82"/>
                      </a:lnTo>
                      <a:lnTo>
                        <a:pt x="112" y="74"/>
                      </a:lnTo>
                      <a:lnTo>
                        <a:pt x="114" y="72"/>
                      </a:lnTo>
                      <a:lnTo>
                        <a:pt x="114" y="68"/>
                      </a:lnTo>
                      <a:lnTo>
                        <a:pt x="118" y="68"/>
                      </a:lnTo>
                      <a:lnTo>
                        <a:pt x="122" y="66"/>
                      </a:lnTo>
                      <a:lnTo>
                        <a:pt x="126" y="64"/>
                      </a:lnTo>
                      <a:lnTo>
                        <a:pt x="128" y="60"/>
                      </a:lnTo>
                      <a:lnTo>
                        <a:pt x="136" y="60"/>
                      </a:lnTo>
                      <a:lnTo>
                        <a:pt x="144" y="60"/>
                      </a:lnTo>
                      <a:lnTo>
                        <a:pt x="158" y="60"/>
                      </a:lnTo>
                      <a:lnTo>
                        <a:pt x="170" y="58"/>
                      </a:lnTo>
                      <a:lnTo>
                        <a:pt x="174" y="60"/>
                      </a:lnTo>
                      <a:lnTo>
                        <a:pt x="178" y="62"/>
                      </a:lnTo>
                      <a:lnTo>
                        <a:pt x="182" y="66"/>
                      </a:lnTo>
                      <a:lnTo>
                        <a:pt x="186" y="66"/>
                      </a:lnTo>
                      <a:lnTo>
                        <a:pt x="196" y="60"/>
                      </a:lnTo>
                      <a:lnTo>
                        <a:pt x="200" y="60"/>
                      </a:lnTo>
                      <a:lnTo>
                        <a:pt x="208" y="60"/>
                      </a:lnTo>
                      <a:lnTo>
                        <a:pt x="212" y="56"/>
                      </a:lnTo>
                      <a:lnTo>
                        <a:pt x="218" y="56"/>
                      </a:lnTo>
                      <a:lnTo>
                        <a:pt x="224" y="56"/>
                      </a:lnTo>
                      <a:lnTo>
                        <a:pt x="236" y="56"/>
                      </a:lnTo>
                      <a:lnTo>
                        <a:pt x="240" y="54"/>
                      </a:lnTo>
                      <a:lnTo>
                        <a:pt x="248" y="54"/>
                      </a:lnTo>
                      <a:lnTo>
                        <a:pt x="254" y="56"/>
                      </a:lnTo>
                      <a:lnTo>
                        <a:pt x="272" y="54"/>
                      </a:lnTo>
                      <a:lnTo>
                        <a:pt x="280" y="54"/>
                      </a:lnTo>
                      <a:lnTo>
                        <a:pt x="290" y="56"/>
                      </a:lnTo>
                      <a:lnTo>
                        <a:pt x="294" y="58"/>
                      </a:lnTo>
                      <a:lnTo>
                        <a:pt x="294" y="68"/>
                      </a:lnTo>
                      <a:lnTo>
                        <a:pt x="294" y="76"/>
                      </a:lnTo>
                      <a:lnTo>
                        <a:pt x="298" y="84"/>
                      </a:lnTo>
                      <a:lnTo>
                        <a:pt x="302" y="94"/>
                      </a:lnTo>
                      <a:lnTo>
                        <a:pt x="308" y="98"/>
                      </a:lnTo>
                      <a:lnTo>
                        <a:pt x="312" y="104"/>
                      </a:lnTo>
                      <a:lnTo>
                        <a:pt x="310" y="112"/>
                      </a:lnTo>
                      <a:lnTo>
                        <a:pt x="314" y="116"/>
                      </a:lnTo>
                      <a:lnTo>
                        <a:pt x="316" y="128"/>
                      </a:lnTo>
                      <a:lnTo>
                        <a:pt x="296" y="128"/>
                      </a:lnTo>
                      <a:lnTo>
                        <a:pt x="296" y="136"/>
                      </a:lnTo>
                      <a:lnTo>
                        <a:pt x="302" y="146"/>
                      </a:lnTo>
                      <a:lnTo>
                        <a:pt x="302" y="150"/>
                      </a:lnTo>
                      <a:lnTo>
                        <a:pt x="310" y="146"/>
                      </a:lnTo>
                      <a:lnTo>
                        <a:pt x="312" y="144"/>
                      </a:lnTo>
                      <a:lnTo>
                        <a:pt x="316" y="146"/>
                      </a:lnTo>
                      <a:lnTo>
                        <a:pt x="318" y="150"/>
                      </a:lnTo>
                      <a:lnTo>
                        <a:pt x="320" y="156"/>
                      </a:lnTo>
                      <a:lnTo>
                        <a:pt x="324" y="162"/>
                      </a:lnTo>
                      <a:lnTo>
                        <a:pt x="326" y="164"/>
                      </a:lnTo>
                      <a:lnTo>
                        <a:pt x="332" y="166"/>
                      </a:lnTo>
                      <a:lnTo>
                        <a:pt x="336" y="164"/>
                      </a:lnTo>
                      <a:lnTo>
                        <a:pt x="342" y="162"/>
                      </a:lnTo>
                      <a:lnTo>
                        <a:pt x="344" y="158"/>
                      </a:lnTo>
                      <a:lnTo>
                        <a:pt x="344" y="154"/>
                      </a:lnTo>
                      <a:lnTo>
                        <a:pt x="344" y="150"/>
                      </a:lnTo>
                      <a:lnTo>
                        <a:pt x="352" y="142"/>
                      </a:lnTo>
                      <a:lnTo>
                        <a:pt x="350" y="140"/>
                      </a:lnTo>
                      <a:lnTo>
                        <a:pt x="350" y="138"/>
                      </a:lnTo>
                      <a:lnTo>
                        <a:pt x="352" y="136"/>
                      </a:lnTo>
                      <a:lnTo>
                        <a:pt x="352" y="134"/>
                      </a:lnTo>
                      <a:lnTo>
                        <a:pt x="350" y="128"/>
                      </a:lnTo>
                      <a:lnTo>
                        <a:pt x="352" y="126"/>
                      </a:lnTo>
                      <a:lnTo>
                        <a:pt x="354" y="124"/>
                      </a:lnTo>
                      <a:lnTo>
                        <a:pt x="332" y="124"/>
                      </a:lnTo>
                      <a:lnTo>
                        <a:pt x="334" y="124"/>
                      </a:lnTo>
                      <a:lnTo>
                        <a:pt x="336" y="122"/>
                      </a:lnTo>
                      <a:lnTo>
                        <a:pt x="336" y="118"/>
                      </a:lnTo>
                      <a:lnTo>
                        <a:pt x="336" y="114"/>
                      </a:lnTo>
                      <a:lnTo>
                        <a:pt x="338" y="102"/>
                      </a:lnTo>
                      <a:lnTo>
                        <a:pt x="342" y="98"/>
                      </a:lnTo>
                      <a:lnTo>
                        <a:pt x="346" y="94"/>
                      </a:lnTo>
                      <a:lnTo>
                        <a:pt x="348" y="92"/>
                      </a:lnTo>
                      <a:lnTo>
                        <a:pt x="354" y="92"/>
                      </a:lnTo>
                      <a:lnTo>
                        <a:pt x="366" y="104"/>
                      </a:lnTo>
                      <a:lnTo>
                        <a:pt x="368" y="108"/>
                      </a:lnTo>
                      <a:lnTo>
                        <a:pt x="372" y="108"/>
                      </a:lnTo>
                      <a:lnTo>
                        <a:pt x="374" y="108"/>
                      </a:lnTo>
                      <a:lnTo>
                        <a:pt x="378" y="110"/>
                      </a:lnTo>
                      <a:lnTo>
                        <a:pt x="382" y="112"/>
                      </a:lnTo>
                      <a:lnTo>
                        <a:pt x="392" y="116"/>
                      </a:lnTo>
                      <a:lnTo>
                        <a:pt x="402" y="120"/>
                      </a:lnTo>
                      <a:lnTo>
                        <a:pt x="402" y="124"/>
                      </a:lnTo>
                      <a:lnTo>
                        <a:pt x="402" y="126"/>
                      </a:lnTo>
                      <a:lnTo>
                        <a:pt x="396" y="128"/>
                      </a:lnTo>
                      <a:lnTo>
                        <a:pt x="392" y="134"/>
                      </a:lnTo>
                      <a:lnTo>
                        <a:pt x="388" y="140"/>
                      </a:lnTo>
                      <a:lnTo>
                        <a:pt x="384" y="146"/>
                      </a:lnTo>
                      <a:lnTo>
                        <a:pt x="384" y="150"/>
                      </a:lnTo>
                      <a:lnTo>
                        <a:pt x="386" y="156"/>
                      </a:lnTo>
                      <a:lnTo>
                        <a:pt x="384" y="164"/>
                      </a:lnTo>
                      <a:lnTo>
                        <a:pt x="382" y="168"/>
                      </a:lnTo>
                      <a:lnTo>
                        <a:pt x="384" y="176"/>
                      </a:lnTo>
                      <a:lnTo>
                        <a:pt x="386" y="182"/>
                      </a:lnTo>
                      <a:lnTo>
                        <a:pt x="388" y="182"/>
                      </a:lnTo>
                      <a:lnTo>
                        <a:pt x="388" y="184"/>
                      </a:lnTo>
                      <a:lnTo>
                        <a:pt x="386" y="186"/>
                      </a:lnTo>
                      <a:lnTo>
                        <a:pt x="384" y="188"/>
                      </a:lnTo>
                      <a:lnTo>
                        <a:pt x="386" y="186"/>
                      </a:lnTo>
                      <a:lnTo>
                        <a:pt x="388" y="184"/>
                      </a:lnTo>
                      <a:lnTo>
                        <a:pt x="390" y="192"/>
                      </a:lnTo>
                      <a:lnTo>
                        <a:pt x="388" y="198"/>
                      </a:lnTo>
                      <a:lnTo>
                        <a:pt x="384" y="198"/>
                      </a:lnTo>
                      <a:lnTo>
                        <a:pt x="384" y="190"/>
                      </a:lnTo>
                      <a:lnTo>
                        <a:pt x="384" y="202"/>
                      </a:lnTo>
                      <a:lnTo>
                        <a:pt x="384" y="208"/>
                      </a:lnTo>
                      <a:lnTo>
                        <a:pt x="380" y="214"/>
                      </a:lnTo>
                      <a:lnTo>
                        <a:pt x="378" y="220"/>
                      </a:lnTo>
                      <a:lnTo>
                        <a:pt x="378" y="224"/>
                      </a:lnTo>
                      <a:lnTo>
                        <a:pt x="392" y="240"/>
                      </a:lnTo>
                      <a:lnTo>
                        <a:pt x="396" y="240"/>
                      </a:lnTo>
                      <a:lnTo>
                        <a:pt x="398" y="238"/>
                      </a:lnTo>
                      <a:lnTo>
                        <a:pt x="394" y="238"/>
                      </a:lnTo>
                      <a:lnTo>
                        <a:pt x="384" y="224"/>
                      </a:lnTo>
                      <a:lnTo>
                        <a:pt x="384" y="216"/>
                      </a:lnTo>
                      <a:lnTo>
                        <a:pt x="386" y="208"/>
                      </a:lnTo>
                      <a:lnTo>
                        <a:pt x="392" y="192"/>
                      </a:lnTo>
                      <a:lnTo>
                        <a:pt x="392" y="188"/>
                      </a:lnTo>
                      <a:lnTo>
                        <a:pt x="392" y="186"/>
                      </a:lnTo>
                      <a:lnTo>
                        <a:pt x="392" y="180"/>
                      </a:lnTo>
                      <a:lnTo>
                        <a:pt x="388" y="166"/>
                      </a:lnTo>
                      <a:lnTo>
                        <a:pt x="388" y="150"/>
                      </a:lnTo>
                      <a:lnTo>
                        <a:pt x="390" y="146"/>
                      </a:lnTo>
                      <a:lnTo>
                        <a:pt x="394" y="142"/>
                      </a:lnTo>
                      <a:lnTo>
                        <a:pt x="402" y="138"/>
                      </a:lnTo>
                      <a:lnTo>
                        <a:pt x="406" y="138"/>
                      </a:lnTo>
                      <a:lnTo>
                        <a:pt x="410" y="134"/>
                      </a:lnTo>
                      <a:lnTo>
                        <a:pt x="404" y="116"/>
                      </a:lnTo>
                      <a:lnTo>
                        <a:pt x="404" y="110"/>
                      </a:lnTo>
                      <a:lnTo>
                        <a:pt x="402" y="104"/>
                      </a:lnTo>
                      <a:lnTo>
                        <a:pt x="396" y="100"/>
                      </a:lnTo>
                      <a:lnTo>
                        <a:pt x="392" y="84"/>
                      </a:lnTo>
                      <a:lnTo>
                        <a:pt x="388" y="76"/>
                      </a:lnTo>
                      <a:lnTo>
                        <a:pt x="388" y="68"/>
                      </a:lnTo>
                      <a:lnTo>
                        <a:pt x="392" y="62"/>
                      </a:lnTo>
                      <a:lnTo>
                        <a:pt x="396" y="52"/>
                      </a:lnTo>
                      <a:lnTo>
                        <a:pt x="404" y="38"/>
                      </a:lnTo>
                      <a:lnTo>
                        <a:pt x="408" y="24"/>
                      </a:lnTo>
                      <a:lnTo>
                        <a:pt x="410" y="16"/>
                      </a:lnTo>
                      <a:lnTo>
                        <a:pt x="414" y="10"/>
                      </a:lnTo>
                      <a:lnTo>
                        <a:pt x="420" y="4"/>
                      </a:lnTo>
                      <a:lnTo>
                        <a:pt x="426" y="0"/>
                      </a:lnTo>
                      <a:lnTo>
                        <a:pt x="432" y="0"/>
                      </a:lnTo>
                      <a:lnTo>
                        <a:pt x="434" y="2"/>
                      </a:lnTo>
                      <a:lnTo>
                        <a:pt x="438" y="6"/>
                      </a:lnTo>
                      <a:lnTo>
                        <a:pt x="440" y="8"/>
                      </a:lnTo>
                      <a:lnTo>
                        <a:pt x="442" y="8"/>
                      </a:lnTo>
                      <a:lnTo>
                        <a:pt x="444" y="8"/>
                      </a:lnTo>
                      <a:lnTo>
                        <a:pt x="448" y="14"/>
                      </a:lnTo>
                      <a:lnTo>
                        <a:pt x="454" y="20"/>
                      </a:lnTo>
                      <a:lnTo>
                        <a:pt x="456" y="20"/>
                      </a:lnTo>
                      <a:lnTo>
                        <a:pt x="456" y="18"/>
                      </a:lnTo>
                      <a:lnTo>
                        <a:pt x="464" y="22"/>
                      </a:lnTo>
                      <a:lnTo>
                        <a:pt x="474" y="24"/>
                      </a:lnTo>
                      <a:lnTo>
                        <a:pt x="486" y="24"/>
                      </a:lnTo>
                      <a:lnTo>
                        <a:pt x="494" y="22"/>
                      </a:lnTo>
                      <a:lnTo>
                        <a:pt x="500" y="20"/>
                      </a:lnTo>
                      <a:lnTo>
                        <a:pt x="504" y="22"/>
                      </a:lnTo>
                      <a:lnTo>
                        <a:pt x="506" y="24"/>
                      </a:lnTo>
                      <a:lnTo>
                        <a:pt x="508" y="28"/>
                      </a:lnTo>
                      <a:lnTo>
                        <a:pt x="512" y="28"/>
                      </a:lnTo>
                      <a:lnTo>
                        <a:pt x="508" y="20"/>
                      </a:lnTo>
                      <a:lnTo>
                        <a:pt x="518" y="16"/>
                      </a:lnTo>
                      <a:lnTo>
                        <a:pt x="538" y="18"/>
                      </a:lnTo>
                      <a:lnTo>
                        <a:pt x="560" y="22"/>
                      </a:lnTo>
                      <a:lnTo>
                        <a:pt x="566" y="24"/>
                      </a:lnTo>
                      <a:lnTo>
                        <a:pt x="566" y="26"/>
                      </a:lnTo>
                      <a:lnTo>
                        <a:pt x="572" y="30"/>
                      </a:lnTo>
                      <a:lnTo>
                        <a:pt x="576" y="36"/>
                      </a:lnTo>
                      <a:lnTo>
                        <a:pt x="576" y="42"/>
                      </a:lnTo>
                      <a:lnTo>
                        <a:pt x="580" y="46"/>
                      </a:lnTo>
                      <a:lnTo>
                        <a:pt x="584" y="52"/>
                      </a:lnTo>
                      <a:lnTo>
                        <a:pt x="584" y="56"/>
                      </a:lnTo>
                      <a:lnTo>
                        <a:pt x="584" y="60"/>
                      </a:lnTo>
                      <a:lnTo>
                        <a:pt x="588" y="60"/>
                      </a:lnTo>
                      <a:lnTo>
                        <a:pt x="590" y="62"/>
                      </a:lnTo>
                      <a:lnTo>
                        <a:pt x="590" y="66"/>
                      </a:lnTo>
                      <a:lnTo>
                        <a:pt x="594" y="70"/>
                      </a:lnTo>
                      <a:lnTo>
                        <a:pt x="600" y="74"/>
                      </a:lnTo>
                      <a:lnTo>
                        <a:pt x="600" y="76"/>
                      </a:lnTo>
                      <a:lnTo>
                        <a:pt x="604" y="76"/>
                      </a:lnTo>
                      <a:lnTo>
                        <a:pt x="606" y="80"/>
                      </a:lnTo>
                      <a:lnTo>
                        <a:pt x="606" y="86"/>
                      </a:lnTo>
                      <a:lnTo>
                        <a:pt x="614" y="102"/>
                      </a:lnTo>
                      <a:lnTo>
                        <a:pt x="618" y="104"/>
                      </a:lnTo>
                      <a:lnTo>
                        <a:pt x="622" y="108"/>
                      </a:lnTo>
                      <a:lnTo>
                        <a:pt x="622" y="112"/>
                      </a:lnTo>
                      <a:lnTo>
                        <a:pt x="628" y="114"/>
                      </a:lnTo>
                      <a:lnTo>
                        <a:pt x="636" y="118"/>
                      </a:lnTo>
                      <a:lnTo>
                        <a:pt x="642" y="124"/>
                      </a:lnTo>
                      <a:lnTo>
                        <a:pt x="644" y="126"/>
                      </a:lnTo>
                      <a:lnTo>
                        <a:pt x="648" y="128"/>
                      </a:lnTo>
                      <a:lnTo>
                        <a:pt x="654" y="126"/>
                      </a:lnTo>
                      <a:lnTo>
                        <a:pt x="660" y="126"/>
                      </a:lnTo>
                      <a:lnTo>
                        <a:pt x="666" y="130"/>
                      </a:lnTo>
                      <a:lnTo>
                        <a:pt x="666" y="142"/>
                      </a:lnTo>
                      <a:lnTo>
                        <a:pt x="672" y="144"/>
                      </a:lnTo>
                      <a:lnTo>
                        <a:pt x="672" y="160"/>
                      </a:lnTo>
                      <a:lnTo>
                        <a:pt x="678" y="164"/>
                      </a:lnTo>
                      <a:lnTo>
                        <a:pt x="682" y="162"/>
                      </a:lnTo>
                      <a:lnTo>
                        <a:pt x="686" y="158"/>
                      </a:lnTo>
                      <a:lnTo>
                        <a:pt x="692" y="160"/>
                      </a:lnTo>
                      <a:lnTo>
                        <a:pt x="692" y="166"/>
                      </a:lnTo>
                      <a:lnTo>
                        <a:pt x="700" y="166"/>
                      </a:lnTo>
                      <a:lnTo>
                        <a:pt x="704" y="170"/>
                      </a:lnTo>
                      <a:lnTo>
                        <a:pt x="710" y="166"/>
                      </a:lnTo>
                      <a:lnTo>
                        <a:pt x="714" y="170"/>
                      </a:lnTo>
                      <a:lnTo>
                        <a:pt x="718" y="164"/>
                      </a:lnTo>
                      <a:lnTo>
                        <a:pt x="718" y="156"/>
                      </a:lnTo>
                      <a:lnTo>
                        <a:pt x="724" y="156"/>
                      </a:lnTo>
                      <a:lnTo>
                        <a:pt x="730" y="162"/>
                      </a:lnTo>
                      <a:lnTo>
                        <a:pt x="736" y="162"/>
                      </a:lnTo>
                      <a:lnTo>
                        <a:pt x="744" y="168"/>
                      </a:lnTo>
                      <a:lnTo>
                        <a:pt x="750" y="172"/>
                      </a:lnTo>
                      <a:lnTo>
                        <a:pt x="758" y="172"/>
                      </a:lnTo>
                      <a:lnTo>
                        <a:pt x="762" y="164"/>
                      </a:lnTo>
                      <a:lnTo>
                        <a:pt x="768" y="160"/>
                      </a:lnTo>
                      <a:lnTo>
                        <a:pt x="778" y="160"/>
                      </a:lnTo>
                      <a:lnTo>
                        <a:pt x="786" y="166"/>
                      </a:lnTo>
                      <a:lnTo>
                        <a:pt x="794" y="172"/>
                      </a:lnTo>
                      <a:lnTo>
                        <a:pt x="802" y="174"/>
                      </a:lnTo>
                      <a:lnTo>
                        <a:pt x="814" y="176"/>
                      </a:lnTo>
                      <a:lnTo>
                        <a:pt x="822" y="182"/>
                      </a:lnTo>
                      <a:lnTo>
                        <a:pt x="832" y="184"/>
                      </a:lnTo>
                      <a:lnTo>
                        <a:pt x="846" y="184"/>
                      </a:lnTo>
                      <a:lnTo>
                        <a:pt x="852" y="184"/>
                      </a:lnTo>
                      <a:lnTo>
                        <a:pt x="858" y="188"/>
                      </a:lnTo>
                      <a:lnTo>
                        <a:pt x="862" y="192"/>
                      </a:lnTo>
                      <a:lnTo>
                        <a:pt x="870" y="192"/>
                      </a:lnTo>
                      <a:lnTo>
                        <a:pt x="870" y="200"/>
                      </a:lnTo>
                      <a:lnTo>
                        <a:pt x="876" y="206"/>
                      </a:lnTo>
                      <a:lnTo>
                        <a:pt x="884" y="208"/>
                      </a:lnTo>
                      <a:lnTo>
                        <a:pt x="892" y="212"/>
                      </a:lnTo>
                      <a:lnTo>
                        <a:pt x="902" y="212"/>
                      </a:lnTo>
                      <a:lnTo>
                        <a:pt x="902" y="204"/>
                      </a:lnTo>
                      <a:lnTo>
                        <a:pt x="904" y="198"/>
                      </a:lnTo>
                      <a:lnTo>
                        <a:pt x="914" y="200"/>
                      </a:lnTo>
                      <a:lnTo>
                        <a:pt x="922" y="204"/>
                      </a:lnTo>
                      <a:lnTo>
                        <a:pt x="920" y="214"/>
                      </a:lnTo>
                      <a:lnTo>
                        <a:pt x="926" y="222"/>
                      </a:lnTo>
                      <a:lnTo>
                        <a:pt x="930" y="232"/>
                      </a:lnTo>
                      <a:lnTo>
                        <a:pt x="934" y="240"/>
                      </a:lnTo>
                      <a:lnTo>
                        <a:pt x="944" y="244"/>
                      </a:lnTo>
                      <a:lnTo>
                        <a:pt x="950" y="248"/>
                      </a:lnTo>
                      <a:lnTo>
                        <a:pt x="958" y="248"/>
                      </a:lnTo>
                      <a:lnTo>
                        <a:pt x="962" y="254"/>
                      </a:lnTo>
                      <a:lnTo>
                        <a:pt x="960" y="262"/>
                      </a:lnTo>
                      <a:lnTo>
                        <a:pt x="966" y="268"/>
                      </a:lnTo>
                      <a:lnTo>
                        <a:pt x="974" y="268"/>
                      </a:lnTo>
                      <a:lnTo>
                        <a:pt x="976" y="274"/>
                      </a:lnTo>
                      <a:lnTo>
                        <a:pt x="978" y="282"/>
                      </a:lnTo>
                      <a:lnTo>
                        <a:pt x="984" y="288"/>
                      </a:lnTo>
                      <a:lnTo>
                        <a:pt x="988" y="294"/>
                      </a:lnTo>
                      <a:lnTo>
                        <a:pt x="996" y="298"/>
                      </a:lnTo>
                      <a:lnTo>
                        <a:pt x="1002" y="294"/>
                      </a:lnTo>
                      <a:lnTo>
                        <a:pt x="1008" y="288"/>
                      </a:lnTo>
                      <a:lnTo>
                        <a:pt x="1018" y="290"/>
                      </a:lnTo>
                      <a:lnTo>
                        <a:pt x="1028" y="292"/>
                      </a:lnTo>
                      <a:lnTo>
                        <a:pt x="1036" y="294"/>
                      </a:lnTo>
                      <a:lnTo>
                        <a:pt x="1046" y="296"/>
                      </a:lnTo>
                      <a:lnTo>
                        <a:pt x="1058" y="296"/>
                      </a:lnTo>
                      <a:lnTo>
                        <a:pt x="1052" y="302"/>
                      </a:lnTo>
                      <a:lnTo>
                        <a:pt x="1052" y="306"/>
                      </a:lnTo>
                      <a:lnTo>
                        <a:pt x="1042" y="310"/>
                      </a:lnTo>
                      <a:lnTo>
                        <a:pt x="1046" y="316"/>
                      </a:lnTo>
                      <a:lnTo>
                        <a:pt x="1040" y="320"/>
                      </a:lnTo>
                      <a:lnTo>
                        <a:pt x="1032" y="316"/>
                      </a:lnTo>
                      <a:lnTo>
                        <a:pt x="1026" y="324"/>
                      </a:lnTo>
                      <a:lnTo>
                        <a:pt x="1028" y="332"/>
                      </a:lnTo>
                      <a:lnTo>
                        <a:pt x="1022" y="340"/>
                      </a:lnTo>
                      <a:lnTo>
                        <a:pt x="1016" y="340"/>
                      </a:lnTo>
                      <a:lnTo>
                        <a:pt x="1008" y="352"/>
                      </a:lnTo>
                      <a:lnTo>
                        <a:pt x="998" y="358"/>
                      </a:lnTo>
                      <a:lnTo>
                        <a:pt x="984" y="364"/>
                      </a:lnTo>
                      <a:lnTo>
                        <a:pt x="982" y="358"/>
                      </a:lnTo>
                      <a:lnTo>
                        <a:pt x="974" y="356"/>
                      </a:lnTo>
                      <a:lnTo>
                        <a:pt x="968" y="358"/>
                      </a:lnTo>
                      <a:lnTo>
                        <a:pt x="964" y="352"/>
                      </a:lnTo>
                      <a:lnTo>
                        <a:pt x="958" y="352"/>
                      </a:lnTo>
                      <a:lnTo>
                        <a:pt x="950" y="346"/>
                      </a:lnTo>
                      <a:lnTo>
                        <a:pt x="948" y="354"/>
                      </a:lnTo>
                      <a:lnTo>
                        <a:pt x="936" y="354"/>
                      </a:lnTo>
                      <a:lnTo>
                        <a:pt x="936" y="346"/>
                      </a:lnTo>
                      <a:lnTo>
                        <a:pt x="916" y="350"/>
                      </a:lnTo>
                      <a:lnTo>
                        <a:pt x="912" y="362"/>
                      </a:lnTo>
                      <a:lnTo>
                        <a:pt x="908" y="368"/>
                      </a:lnTo>
                      <a:lnTo>
                        <a:pt x="900" y="368"/>
                      </a:lnTo>
                      <a:lnTo>
                        <a:pt x="894" y="374"/>
                      </a:lnTo>
                      <a:lnTo>
                        <a:pt x="888" y="370"/>
                      </a:lnTo>
                      <a:lnTo>
                        <a:pt x="872" y="370"/>
                      </a:lnTo>
                      <a:lnTo>
                        <a:pt x="870" y="378"/>
                      </a:lnTo>
                      <a:lnTo>
                        <a:pt x="868" y="382"/>
                      </a:lnTo>
                      <a:lnTo>
                        <a:pt x="868" y="392"/>
                      </a:lnTo>
                      <a:lnTo>
                        <a:pt x="874" y="402"/>
                      </a:lnTo>
                      <a:lnTo>
                        <a:pt x="876" y="412"/>
                      </a:lnTo>
                      <a:lnTo>
                        <a:pt x="884" y="412"/>
                      </a:lnTo>
                      <a:lnTo>
                        <a:pt x="886" y="420"/>
                      </a:lnTo>
                      <a:lnTo>
                        <a:pt x="888" y="424"/>
                      </a:lnTo>
                      <a:lnTo>
                        <a:pt x="894" y="436"/>
                      </a:lnTo>
                      <a:lnTo>
                        <a:pt x="900" y="442"/>
                      </a:lnTo>
                      <a:lnTo>
                        <a:pt x="908" y="440"/>
                      </a:lnTo>
                      <a:lnTo>
                        <a:pt x="914" y="444"/>
                      </a:lnTo>
                      <a:lnTo>
                        <a:pt x="912" y="452"/>
                      </a:lnTo>
                      <a:lnTo>
                        <a:pt x="908" y="454"/>
                      </a:lnTo>
                      <a:lnTo>
                        <a:pt x="906" y="466"/>
                      </a:lnTo>
                      <a:lnTo>
                        <a:pt x="910" y="474"/>
                      </a:lnTo>
                      <a:lnTo>
                        <a:pt x="916" y="482"/>
                      </a:lnTo>
                      <a:lnTo>
                        <a:pt x="914" y="490"/>
                      </a:lnTo>
                      <a:lnTo>
                        <a:pt x="908" y="488"/>
                      </a:lnTo>
                      <a:lnTo>
                        <a:pt x="902" y="492"/>
                      </a:lnTo>
                      <a:lnTo>
                        <a:pt x="906" y="498"/>
                      </a:lnTo>
                      <a:lnTo>
                        <a:pt x="912" y="506"/>
                      </a:lnTo>
                      <a:lnTo>
                        <a:pt x="916" y="512"/>
                      </a:lnTo>
                      <a:lnTo>
                        <a:pt x="924" y="516"/>
                      </a:lnTo>
                      <a:lnTo>
                        <a:pt x="934" y="522"/>
                      </a:lnTo>
                      <a:lnTo>
                        <a:pt x="940" y="530"/>
                      </a:lnTo>
                      <a:lnTo>
                        <a:pt x="940" y="534"/>
                      </a:lnTo>
                      <a:lnTo>
                        <a:pt x="928" y="540"/>
                      </a:lnTo>
                      <a:lnTo>
                        <a:pt x="932" y="552"/>
                      </a:lnTo>
                      <a:lnTo>
                        <a:pt x="924" y="560"/>
                      </a:lnTo>
                      <a:lnTo>
                        <a:pt x="932" y="564"/>
                      </a:lnTo>
                      <a:lnTo>
                        <a:pt x="928" y="574"/>
                      </a:lnTo>
                      <a:lnTo>
                        <a:pt x="936" y="574"/>
                      </a:lnTo>
                      <a:lnTo>
                        <a:pt x="934" y="582"/>
                      </a:lnTo>
                      <a:lnTo>
                        <a:pt x="924" y="586"/>
                      </a:lnTo>
                      <a:lnTo>
                        <a:pt x="920" y="594"/>
                      </a:lnTo>
                      <a:lnTo>
                        <a:pt x="928" y="596"/>
                      </a:lnTo>
                      <a:lnTo>
                        <a:pt x="932" y="602"/>
                      </a:lnTo>
                      <a:lnTo>
                        <a:pt x="930" y="608"/>
                      </a:lnTo>
                      <a:lnTo>
                        <a:pt x="922" y="614"/>
                      </a:lnTo>
                      <a:lnTo>
                        <a:pt x="912" y="618"/>
                      </a:lnTo>
                      <a:lnTo>
                        <a:pt x="906" y="624"/>
                      </a:lnTo>
                      <a:lnTo>
                        <a:pt x="908" y="630"/>
                      </a:lnTo>
                      <a:lnTo>
                        <a:pt x="902" y="636"/>
                      </a:lnTo>
                      <a:lnTo>
                        <a:pt x="892" y="636"/>
                      </a:lnTo>
                      <a:lnTo>
                        <a:pt x="884" y="636"/>
                      </a:lnTo>
                      <a:lnTo>
                        <a:pt x="868" y="638"/>
                      </a:lnTo>
                      <a:lnTo>
                        <a:pt x="856" y="638"/>
                      </a:lnTo>
                      <a:lnTo>
                        <a:pt x="844" y="638"/>
                      </a:lnTo>
                      <a:lnTo>
                        <a:pt x="840" y="644"/>
                      </a:lnTo>
                      <a:lnTo>
                        <a:pt x="834" y="652"/>
                      </a:lnTo>
                      <a:lnTo>
                        <a:pt x="828" y="654"/>
                      </a:lnTo>
                      <a:lnTo>
                        <a:pt x="820" y="656"/>
                      </a:lnTo>
                      <a:lnTo>
                        <a:pt x="822" y="664"/>
                      </a:lnTo>
                      <a:lnTo>
                        <a:pt x="826" y="670"/>
                      </a:lnTo>
                      <a:lnTo>
                        <a:pt x="830" y="668"/>
                      </a:lnTo>
                      <a:lnTo>
                        <a:pt x="832" y="672"/>
                      </a:lnTo>
                      <a:lnTo>
                        <a:pt x="840" y="670"/>
                      </a:lnTo>
                      <a:lnTo>
                        <a:pt x="840" y="674"/>
                      </a:lnTo>
                      <a:lnTo>
                        <a:pt x="830" y="680"/>
                      </a:lnTo>
                      <a:lnTo>
                        <a:pt x="832" y="686"/>
                      </a:lnTo>
                      <a:lnTo>
                        <a:pt x="836" y="692"/>
                      </a:lnTo>
                      <a:lnTo>
                        <a:pt x="836" y="698"/>
                      </a:lnTo>
                      <a:lnTo>
                        <a:pt x="832" y="702"/>
                      </a:lnTo>
                      <a:lnTo>
                        <a:pt x="824" y="706"/>
                      </a:lnTo>
                      <a:lnTo>
                        <a:pt x="820" y="712"/>
                      </a:lnTo>
                      <a:lnTo>
                        <a:pt x="822" y="728"/>
                      </a:lnTo>
                      <a:lnTo>
                        <a:pt x="826" y="734"/>
                      </a:lnTo>
                      <a:lnTo>
                        <a:pt x="830" y="738"/>
                      </a:lnTo>
                      <a:lnTo>
                        <a:pt x="834" y="746"/>
                      </a:lnTo>
                      <a:lnTo>
                        <a:pt x="838" y="758"/>
                      </a:lnTo>
                      <a:lnTo>
                        <a:pt x="840" y="766"/>
                      </a:lnTo>
                      <a:lnTo>
                        <a:pt x="848" y="776"/>
                      </a:lnTo>
                      <a:lnTo>
                        <a:pt x="838" y="786"/>
                      </a:lnTo>
                      <a:lnTo>
                        <a:pt x="834" y="792"/>
                      </a:lnTo>
                      <a:lnTo>
                        <a:pt x="840" y="806"/>
                      </a:lnTo>
                      <a:lnTo>
                        <a:pt x="840" y="812"/>
                      </a:lnTo>
                      <a:lnTo>
                        <a:pt x="834" y="810"/>
                      </a:lnTo>
                      <a:lnTo>
                        <a:pt x="826" y="802"/>
                      </a:lnTo>
                      <a:lnTo>
                        <a:pt x="818" y="802"/>
                      </a:lnTo>
                      <a:lnTo>
                        <a:pt x="808" y="804"/>
                      </a:lnTo>
                      <a:lnTo>
                        <a:pt x="798" y="800"/>
                      </a:lnTo>
                      <a:lnTo>
                        <a:pt x="790" y="796"/>
                      </a:lnTo>
                      <a:lnTo>
                        <a:pt x="778" y="800"/>
                      </a:lnTo>
                      <a:lnTo>
                        <a:pt x="776" y="808"/>
                      </a:lnTo>
                      <a:lnTo>
                        <a:pt x="770" y="816"/>
                      </a:lnTo>
                      <a:lnTo>
                        <a:pt x="766" y="820"/>
                      </a:lnTo>
                      <a:lnTo>
                        <a:pt x="756" y="822"/>
                      </a:lnTo>
                      <a:lnTo>
                        <a:pt x="752" y="834"/>
                      </a:lnTo>
                      <a:lnTo>
                        <a:pt x="740" y="840"/>
                      </a:lnTo>
                      <a:lnTo>
                        <a:pt x="734" y="834"/>
                      </a:lnTo>
                      <a:lnTo>
                        <a:pt x="728" y="842"/>
                      </a:lnTo>
                      <a:lnTo>
                        <a:pt x="726" y="854"/>
                      </a:lnTo>
                      <a:lnTo>
                        <a:pt x="718" y="856"/>
                      </a:lnTo>
                      <a:lnTo>
                        <a:pt x="710" y="852"/>
                      </a:lnTo>
                      <a:lnTo>
                        <a:pt x="702" y="856"/>
                      </a:lnTo>
                      <a:lnTo>
                        <a:pt x="696" y="850"/>
                      </a:lnTo>
                      <a:lnTo>
                        <a:pt x="692" y="854"/>
                      </a:lnTo>
                      <a:lnTo>
                        <a:pt x="686" y="854"/>
                      </a:lnTo>
                      <a:lnTo>
                        <a:pt x="680" y="860"/>
                      </a:lnTo>
                      <a:lnTo>
                        <a:pt x="676" y="856"/>
                      </a:lnTo>
                      <a:lnTo>
                        <a:pt x="672" y="848"/>
                      </a:lnTo>
                      <a:lnTo>
                        <a:pt x="666" y="852"/>
                      </a:lnTo>
                      <a:lnTo>
                        <a:pt x="660" y="848"/>
                      </a:lnTo>
                      <a:lnTo>
                        <a:pt x="664" y="864"/>
                      </a:lnTo>
                      <a:lnTo>
                        <a:pt x="660" y="866"/>
                      </a:lnTo>
                      <a:lnTo>
                        <a:pt x="652" y="852"/>
                      </a:lnTo>
                      <a:lnTo>
                        <a:pt x="642" y="858"/>
                      </a:lnTo>
                      <a:lnTo>
                        <a:pt x="626" y="862"/>
                      </a:lnTo>
                      <a:lnTo>
                        <a:pt x="630" y="872"/>
                      </a:lnTo>
                      <a:lnTo>
                        <a:pt x="638" y="868"/>
                      </a:lnTo>
                      <a:lnTo>
                        <a:pt x="638" y="878"/>
                      </a:lnTo>
                      <a:lnTo>
                        <a:pt x="630" y="886"/>
                      </a:lnTo>
                      <a:lnTo>
                        <a:pt x="614" y="876"/>
                      </a:lnTo>
                      <a:lnTo>
                        <a:pt x="608" y="876"/>
                      </a:lnTo>
                      <a:lnTo>
                        <a:pt x="602" y="874"/>
                      </a:lnTo>
                      <a:lnTo>
                        <a:pt x="592" y="868"/>
                      </a:lnTo>
                      <a:lnTo>
                        <a:pt x="596" y="862"/>
                      </a:lnTo>
                      <a:lnTo>
                        <a:pt x="606" y="856"/>
                      </a:lnTo>
                      <a:lnTo>
                        <a:pt x="612" y="850"/>
                      </a:lnTo>
                      <a:lnTo>
                        <a:pt x="612" y="842"/>
                      </a:lnTo>
                      <a:lnTo>
                        <a:pt x="606" y="828"/>
                      </a:lnTo>
                      <a:lnTo>
                        <a:pt x="604" y="820"/>
                      </a:lnTo>
                      <a:lnTo>
                        <a:pt x="604" y="814"/>
                      </a:lnTo>
                      <a:lnTo>
                        <a:pt x="606" y="804"/>
                      </a:lnTo>
                      <a:lnTo>
                        <a:pt x="602" y="794"/>
                      </a:lnTo>
                      <a:lnTo>
                        <a:pt x="612" y="796"/>
                      </a:lnTo>
                      <a:lnTo>
                        <a:pt x="610" y="782"/>
                      </a:lnTo>
                      <a:lnTo>
                        <a:pt x="618" y="792"/>
                      </a:lnTo>
                      <a:lnTo>
                        <a:pt x="622" y="790"/>
                      </a:lnTo>
                      <a:lnTo>
                        <a:pt x="614" y="780"/>
                      </a:lnTo>
                      <a:lnTo>
                        <a:pt x="608" y="778"/>
                      </a:lnTo>
                      <a:lnTo>
                        <a:pt x="606" y="772"/>
                      </a:lnTo>
                      <a:lnTo>
                        <a:pt x="598" y="776"/>
                      </a:lnTo>
                      <a:lnTo>
                        <a:pt x="592" y="776"/>
                      </a:lnTo>
                      <a:lnTo>
                        <a:pt x="590" y="772"/>
                      </a:lnTo>
                      <a:lnTo>
                        <a:pt x="580" y="776"/>
                      </a:lnTo>
                      <a:lnTo>
                        <a:pt x="576" y="768"/>
                      </a:lnTo>
                      <a:lnTo>
                        <a:pt x="568" y="768"/>
                      </a:lnTo>
                      <a:lnTo>
                        <a:pt x="566" y="770"/>
                      </a:lnTo>
                      <a:close/>
                      <a:moveTo>
                        <a:pt x="334" y="458"/>
                      </a:moveTo>
                      <a:lnTo>
                        <a:pt x="334" y="458"/>
                      </a:lnTo>
                      <a:lnTo>
                        <a:pt x="332" y="460"/>
                      </a:lnTo>
                      <a:lnTo>
                        <a:pt x="332" y="470"/>
                      </a:lnTo>
                      <a:lnTo>
                        <a:pt x="338" y="474"/>
                      </a:lnTo>
                      <a:lnTo>
                        <a:pt x="342" y="474"/>
                      </a:lnTo>
                      <a:lnTo>
                        <a:pt x="344" y="472"/>
                      </a:lnTo>
                      <a:lnTo>
                        <a:pt x="346" y="466"/>
                      </a:lnTo>
                      <a:lnTo>
                        <a:pt x="348" y="462"/>
                      </a:lnTo>
                      <a:lnTo>
                        <a:pt x="346" y="458"/>
                      </a:lnTo>
                      <a:lnTo>
                        <a:pt x="344" y="458"/>
                      </a:lnTo>
                      <a:lnTo>
                        <a:pt x="344" y="460"/>
                      </a:lnTo>
                      <a:lnTo>
                        <a:pt x="340" y="460"/>
                      </a:lnTo>
                      <a:lnTo>
                        <a:pt x="338" y="458"/>
                      </a:lnTo>
                      <a:lnTo>
                        <a:pt x="334" y="458"/>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4" name="Freeform 47"/>
                <p:cNvSpPr>
                  <a:spLocks noEditPoints="1"/>
                </p:cNvSpPr>
                <p:nvPr/>
              </p:nvSpPr>
              <p:spPr bwMode="auto">
                <a:xfrm>
                  <a:off x="7008811" y="1887584"/>
                  <a:ext cx="1263650" cy="885825"/>
                </a:xfrm>
                <a:custGeom>
                  <a:avLst/>
                  <a:gdLst>
                    <a:gd name="T0" fmla="*/ 2147483647 w 796"/>
                    <a:gd name="T1" fmla="*/ 2147483647 h 558"/>
                    <a:gd name="T2" fmla="*/ 2147483647 w 796"/>
                    <a:gd name="T3" fmla="*/ 2147483647 h 558"/>
                    <a:gd name="T4" fmla="*/ 2147483647 w 796"/>
                    <a:gd name="T5" fmla="*/ 2147483647 h 558"/>
                    <a:gd name="T6" fmla="*/ 2147483647 w 796"/>
                    <a:gd name="T7" fmla="*/ 2147483647 h 558"/>
                    <a:gd name="T8" fmla="*/ 2147483647 w 796"/>
                    <a:gd name="T9" fmla="*/ 2147483647 h 558"/>
                    <a:gd name="T10" fmla="*/ 2147483647 w 796"/>
                    <a:gd name="T11" fmla="*/ 2147483647 h 558"/>
                    <a:gd name="T12" fmla="*/ 2147483647 w 796"/>
                    <a:gd name="T13" fmla="*/ 2147483647 h 558"/>
                    <a:gd name="T14" fmla="*/ 2147483647 w 796"/>
                    <a:gd name="T15" fmla="*/ 2147483647 h 558"/>
                    <a:gd name="T16" fmla="*/ 2147483647 w 796"/>
                    <a:gd name="T17" fmla="*/ 2147483647 h 558"/>
                    <a:gd name="T18" fmla="*/ 2147483647 w 796"/>
                    <a:gd name="T19" fmla="*/ 2147483647 h 558"/>
                    <a:gd name="T20" fmla="*/ 2147483647 w 796"/>
                    <a:gd name="T21" fmla="*/ 2147483647 h 558"/>
                    <a:gd name="T22" fmla="*/ 2147483647 w 796"/>
                    <a:gd name="T23" fmla="*/ 2147483647 h 558"/>
                    <a:gd name="T24" fmla="*/ 2147483647 w 796"/>
                    <a:gd name="T25" fmla="*/ 2147483647 h 558"/>
                    <a:gd name="T26" fmla="*/ 2147483647 w 796"/>
                    <a:gd name="T27" fmla="*/ 2147483647 h 558"/>
                    <a:gd name="T28" fmla="*/ 2147483647 w 796"/>
                    <a:gd name="T29" fmla="*/ 2147483647 h 558"/>
                    <a:gd name="T30" fmla="*/ 2147483647 w 796"/>
                    <a:gd name="T31" fmla="*/ 2147483647 h 558"/>
                    <a:gd name="T32" fmla="*/ 2147483647 w 796"/>
                    <a:gd name="T33" fmla="*/ 2147483647 h 558"/>
                    <a:gd name="T34" fmla="*/ 2147483647 w 796"/>
                    <a:gd name="T35" fmla="*/ 2147483647 h 558"/>
                    <a:gd name="T36" fmla="*/ 2147483647 w 796"/>
                    <a:gd name="T37" fmla="*/ 2147483647 h 558"/>
                    <a:gd name="T38" fmla="*/ 2147483647 w 796"/>
                    <a:gd name="T39" fmla="*/ 2147483647 h 558"/>
                    <a:gd name="T40" fmla="*/ 2147483647 w 796"/>
                    <a:gd name="T41" fmla="*/ 2147483647 h 558"/>
                    <a:gd name="T42" fmla="*/ 2147483647 w 796"/>
                    <a:gd name="T43" fmla="*/ 2147483647 h 558"/>
                    <a:gd name="T44" fmla="*/ 2147483647 w 796"/>
                    <a:gd name="T45" fmla="*/ 2147483647 h 558"/>
                    <a:gd name="T46" fmla="*/ 2147483647 w 796"/>
                    <a:gd name="T47" fmla="*/ 2147483647 h 558"/>
                    <a:gd name="T48" fmla="*/ 2147483647 w 796"/>
                    <a:gd name="T49" fmla="*/ 2147483647 h 558"/>
                    <a:gd name="T50" fmla="*/ 2147483647 w 796"/>
                    <a:gd name="T51" fmla="*/ 2147483647 h 558"/>
                    <a:gd name="T52" fmla="*/ 2147483647 w 796"/>
                    <a:gd name="T53" fmla="*/ 2147483647 h 558"/>
                    <a:gd name="T54" fmla="*/ 2147483647 w 796"/>
                    <a:gd name="T55" fmla="*/ 2147483647 h 558"/>
                    <a:gd name="T56" fmla="*/ 2147483647 w 796"/>
                    <a:gd name="T57" fmla="*/ 2147483647 h 558"/>
                    <a:gd name="T58" fmla="*/ 2147483647 w 796"/>
                    <a:gd name="T59" fmla="*/ 2147483647 h 558"/>
                    <a:gd name="T60" fmla="*/ 2147483647 w 796"/>
                    <a:gd name="T61" fmla="*/ 2147483647 h 558"/>
                    <a:gd name="T62" fmla="*/ 2147483647 w 796"/>
                    <a:gd name="T63" fmla="*/ 2147483647 h 558"/>
                    <a:gd name="T64" fmla="*/ 2147483647 w 796"/>
                    <a:gd name="T65" fmla="*/ 2147483647 h 558"/>
                    <a:gd name="T66" fmla="*/ 2147483647 w 796"/>
                    <a:gd name="T67" fmla="*/ 2147483647 h 558"/>
                    <a:gd name="T68" fmla="*/ 2147483647 w 796"/>
                    <a:gd name="T69" fmla="*/ 2147483647 h 558"/>
                    <a:gd name="T70" fmla="*/ 2147483647 w 796"/>
                    <a:gd name="T71" fmla="*/ 2147483647 h 558"/>
                    <a:gd name="T72" fmla="*/ 2147483647 w 796"/>
                    <a:gd name="T73" fmla="*/ 2147483647 h 558"/>
                    <a:gd name="T74" fmla="*/ 2147483647 w 796"/>
                    <a:gd name="T75" fmla="*/ 2147483647 h 558"/>
                    <a:gd name="T76" fmla="*/ 2147483647 w 796"/>
                    <a:gd name="T77" fmla="*/ 2147483647 h 558"/>
                    <a:gd name="T78" fmla="*/ 2147483647 w 796"/>
                    <a:gd name="T79" fmla="*/ 2147483647 h 558"/>
                    <a:gd name="T80" fmla="*/ 2147483647 w 796"/>
                    <a:gd name="T81" fmla="*/ 2147483647 h 558"/>
                    <a:gd name="T82" fmla="*/ 2147483647 w 796"/>
                    <a:gd name="T83" fmla="*/ 2147483647 h 558"/>
                    <a:gd name="T84" fmla="*/ 2147483647 w 796"/>
                    <a:gd name="T85" fmla="*/ 2147483647 h 558"/>
                    <a:gd name="T86" fmla="*/ 2147483647 w 796"/>
                    <a:gd name="T87" fmla="*/ 2147483647 h 558"/>
                    <a:gd name="T88" fmla="*/ 2147483647 w 796"/>
                    <a:gd name="T89" fmla="*/ 2147483647 h 558"/>
                    <a:gd name="T90" fmla="*/ 2147483647 w 796"/>
                    <a:gd name="T91" fmla="*/ 2147483647 h 558"/>
                    <a:gd name="T92" fmla="*/ 2147483647 w 796"/>
                    <a:gd name="T93" fmla="*/ 2147483647 h 558"/>
                    <a:gd name="T94" fmla="*/ 2147483647 w 796"/>
                    <a:gd name="T95" fmla="*/ 2147483647 h 558"/>
                    <a:gd name="T96" fmla="*/ 2147483647 w 796"/>
                    <a:gd name="T97" fmla="*/ 2147483647 h 558"/>
                    <a:gd name="T98" fmla="*/ 2147483647 w 796"/>
                    <a:gd name="T99" fmla="*/ 2147483647 h 558"/>
                    <a:gd name="T100" fmla="*/ 2147483647 w 796"/>
                    <a:gd name="T101" fmla="*/ 2147483647 h 558"/>
                    <a:gd name="T102" fmla="*/ 2147483647 w 796"/>
                    <a:gd name="T103" fmla="*/ 2147483647 h 558"/>
                    <a:gd name="T104" fmla="*/ 2147483647 w 796"/>
                    <a:gd name="T105" fmla="*/ 2147483647 h 558"/>
                    <a:gd name="T106" fmla="*/ 2147483647 w 796"/>
                    <a:gd name="T107" fmla="*/ 2147483647 h 558"/>
                    <a:gd name="T108" fmla="*/ 2147483647 w 796"/>
                    <a:gd name="T109" fmla="*/ 2147483647 h 558"/>
                    <a:gd name="T110" fmla="*/ 2147483647 w 796"/>
                    <a:gd name="T111" fmla="*/ 2147483647 h 558"/>
                    <a:gd name="T112" fmla="*/ 2147483647 w 796"/>
                    <a:gd name="T113" fmla="*/ 2147483647 h 558"/>
                    <a:gd name="T114" fmla="*/ 2147483647 w 796"/>
                    <a:gd name="T115" fmla="*/ 2147483647 h 558"/>
                    <a:gd name="T116" fmla="*/ 2147483647 w 796"/>
                    <a:gd name="T117" fmla="*/ 2147483647 h 558"/>
                    <a:gd name="T118" fmla="*/ 2147483647 w 796"/>
                    <a:gd name="T119" fmla="*/ 2147483647 h 558"/>
                    <a:gd name="T120" fmla="*/ 2147483647 w 796"/>
                    <a:gd name="T121" fmla="*/ 2147483647 h 558"/>
                    <a:gd name="T122" fmla="*/ 2147483647 w 796"/>
                    <a:gd name="T123" fmla="*/ 2147483647 h 558"/>
                    <a:gd name="T124" fmla="*/ 2147483647 w 796"/>
                    <a:gd name="T125" fmla="*/ 2147483647 h 55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796"/>
                    <a:gd name="T190" fmla="*/ 0 h 558"/>
                    <a:gd name="T191" fmla="*/ 796 w 796"/>
                    <a:gd name="T192" fmla="*/ 558 h 558"/>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796" h="558">
                      <a:moveTo>
                        <a:pt x="754" y="252"/>
                      </a:moveTo>
                      <a:lnTo>
                        <a:pt x="754" y="252"/>
                      </a:lnTo>
                      <a:lnTo>
                        <a:pt x="752" y="258"/>
                      </a:lnTo>
                      <a:lnTo>
                        <a:pt x="752" y="262"/>
                      </a:lnTo>
                      <a:lnTo>
                        <a:pt x="754" y="270"/>
                      </a:lnTo>
                      <a:lnTo>
                        <a:pt x="748" y="270"/>
                      </a:lnTo>
                      <a:lnTo>
                        <a:pt x="742" y="268"/>
                      </a:lnTo>
                      <a:lnTo>
                        <a:pt x="732" y="268"/>
                      </a:lnTo>
                      <a:lnTo>
                        <a:pt x="730" y="272"/>
                      </a:lnTo>
                      <a:lnTo>
                        <a:pt x="726" y="270"/>
                      </a:lnTo>
                      <a:lnTo>
                        <a:pt x="724" y="268"/>
                      </a:lnTo>
                      <a:lnTo>
                        <a:pt x="722" y="270"/>
                      </a:lnTo>
                      <a:lnTo>
                        <a:pt x="720" y="272"/>
                      </a:lnTo>
                      <a:lnTo>
                        <a:pt x="716" y="270"/>
                      </a:lnTo>
                      <a:lnTo>
                        <a:pt x="714" y="270"/>
                      </a:lnTo>
                      <a:lnTo>
                        <a:pt x="710" y="272"/>
                      </a:lnTo>
                      <a:lnTo>
                        <a:pt x="706" y="276"/>
                      </a:lnTo>
                      <a:lnTo>
                        <a:pt x="702" y="280"/>
                      </a:lnTo>
                      <a:lnTo>
                        <a:pt x="694" y="280"/>
                      </a:lnTo>
                      <a:lnTo>
                        <a:pt x="698" y="274"/>
                      </a:lnTo>
                      <a:lnTo>
                        <a:pt x="692" y="272"/>
                      </a:lnTo>
                      <a:lnTo>
                        <a:pt x="690" y="278"/>
                      </a:lnTo>
                      <a:lnTo>
                        <a:pt x="688" y="282"/>
                      </a:lnTo>
                      <a:lnTo>
                        <a:pt x="678" y="282"/>
                      </a:lnTo>
                      <a:lnTo>
                        <a:pt x="682" y="286"/>
                      </a:lnTo>
                      <a:lnTo>
                        <a:pt x="684" y="288"/>
                      </a:lnTo>
                      <a:lnTo>
                        <a:pt x="686" y="292"/>
                      </a:lnTo>
                      <a:lnTo>
                        <a:pt x="690" y="292"/>
                      </a:lnTo>
                      <a:lnTo>
                        <a:pt x="690" y="294"/>
                      </a:lnTo>
                      <a:lnTo>
                        <a:pt x="692" y="298"/>
                      </a:lnTo>
                      <a:lnTo>
                        <a:pt x="694" y="298"/>
                      </a:lnTo>
                      <a:lnTo>
                        <a:pt x="698" y="298"/>
                      </a:lnTo>
                      <a:lnTo>
                        <a:pt x="700" y="304"/>
                      </a:lnTo>
                      <a:lnTo>
                        <a:pt x="704" y="306"/>
                      </a:lnTo>
                      <a:lnTo>
                        <a:pt x="706" y="304"/>
                      </a:lnTo>
                      <a:lnTo>
                        <a:pt x="710" y="304"/>
                      </a:lnTo>
                      <a:lnTo>
                        <a:pt x="712" y="308"/>
                      </a:lnTo>
                      <a:lnTo>
                        <a:pt x="718" y="308"/>
                      </a:lnTo>
                      <a:lnTo>
                        <a:pt x="720" y="308"/>
                      </a:lnTo>
                      <a:lnTo>
                        <a:pt x="724" y="312"/>
                      </a:lnTo>
                      <a:lnTo>
                        <a:pt x="728" y="314"/>
                      </a:lnTo>
                      <a:lnTo>
                        <a:pt x="738" y="314"/>
                      </a:lnTo>
                      <a:lnTo>
                        <a:pt x="748" y="316"/>
                      </a:lnTo>
                      <a:lnTo>
                        <a:pt x="752" y="312"/>
                      </a:lnTo>
                      <a:lnTo>
                        <a:pt x="754" y="308"/>
                      </a:lnTo>
                      <a:lnTo>
                        <a:pt x="762" y="308"/>
                      </a:lnTo>
                      <a:lnTo>
                        <a:pt x="764" y="312"/>
                      </a:lnTo>
                      <a:lnTo>
                        <a:pt x="764" y="314"/>
                      </a:lnTo>
                      <a:lnTo>
                        <a:pt x="764" y="318"/>
                      </a:lnTo>
                      <a:lnTo>
                        <a:pt x="762" y="322"/>
                      </a:lnTo>
                      <a:lnTo>
                        <a:pt x="758" y="324"/>
                      </a:lnTo>
                      <a:lnTo>
                        <a:pt x="754" y="324"/>
                      </a:lnTo>
                      <a:lnTo>
                        <a:pt x="756" y="326"/>
                      </a:lnTo>
                      <a:lnTo>
                        <a:pt x="756" y="328"/>
                      </a:lnTo>
                      <a:lnTo>
                        <a:pt x="756" y="330"/>
                      </a:lnTo>
                      <a:lnTo>
                        <a:pt x="758" y="328"/>
                      </a:lnTo>
                      <a:lnTo>
                        <a:pt x="766" y="328"/>
                      </a:lnTo>
                      <a:lnTo>
                        <a:pt x="768" y="340"/>
                      </a:lnTo>
                      <a:lnTo>
                        <a:pt x="770" y="350"/>
                      </a:lnTo>
                      <a:lnTo>
                        <a:pt x="772" y="358"/>
                      </a:lnTo>
                      <a:lnTo>
                        <a:pt x="776" y="364"/>
                      </a:lnTo>
                      <a:lnTo>
                        <a:pt x="778" y="374"/>
                      </a:lnTo>
                      <a:lnTo>
                        <a:pt x="780" y="382"/>
                      </a:lnTo>
                      <a:lnTo>
                        <a:pt x="780" y="390"/>
                      </a:lnTo>
                      <a:lnTo>
                        <a:pt x="780" y="400"/>
                      </a:lnTo>
                      <a:lnTo>
                        <a:pt x="786" y="414"/>
                      </a:lnTo>
                      <a:lnTo>
                        <a:pt x="792" y="430"/>
                      </a:lnTo>
                      <a:lnTo>
                        <a:pt x="794" y="442"/>
                      </a:lnTo>
                      <a:lnTo>
                        <a:pt x="796" y="454"/>
                      </a:lnTo>
                      <a:lnTo>
                        <a:pt x="786" y="458"/>
                      </a:lnTo>
                      <a:lnTo>
                        <a:pt x="776" y="458"/>
                      </a:lnTo>
                      <a:lnTo>
                        <a:pt x="774" y="464"/>
                      </a:lnTo>
                      <a:lnTo>
                        <a:pt x="764" y="472"/>
                      </a:lnTo>
                      <a:lnTo>
                        <a:pt x="760" y="478"/>
                      </a:lnTo>
                      <a:lnTo>
                        <a:pt x="744" y="474"/>
                      </a:lnTo>
                      <a:lnTo>
                        <a:pt x="732" y="476"/>
                      </a:lnTo>
                      <a:lnTo>
                        <a:pt x="736" y="470"/>
                      </a:lnTo>
                      <a:lnTo>
                        <a:pt x="740" y="468"/>
                      </a:lnTo>
                      <a:lnTo>
                        <a:pt x="738" y="458"/>
                      </a:lnTo>
                      <a:lnTo>
                        <a:pt x="728" y="450"/>
                      </a:lnTo>
                      <a:lnTo>
                        <a:pt x="730" y="442"/>
                      </a:lnTo>
                      <a:lnTo>
                        <a:pt x="720" y="432"/>
                      </a:lnTo>
                      <a:lnTo>
                        <a:pt x="714" y="422"/>
                      </a:lnTo>
                      <a:lnTo>
                        <a:pt x="700" y="422"/>
                      </a:lnTo>
                      <a:lnTo>
                        <a:pt x="686" y="426"/>
                      </a:lnTo>
                      <a:lnTo>
                        <a:pt x="680" y="438"/>
                      </a:lnTo>
                      <a:lnTo>
                        <a:pt x="674" y="436"/>
                      </a:lnTo>
                      <a:lnTo>
                        <a:pt x="666" y="440"/>
                      </a:lnTo>
                      <a:lnTo>
                        <a:pt x="660" y="438"/>
                      </a:lnTo>
                      <a:lnTo>
                        <a:pt x="652" y="440"/>
                      </a:lnTo>
                      <a:lnTo>
                        <a:pt x="642" y="432"/>
                      </a:lnTo>
                      <a:lnTo>
                        <a:pt x="632" y="436"/>
                      </a:lnTo>
                      <a:lnTo>
                        <a:pt x="624" y="434"/>
                      </a:lnTo>
                      <a:lnTo>
                        <a:pt x="620" y="442"/>
                      </a:lnTo>
                      <a:lnTo>
                        <a:pt x="612" y="452"/>
                      </a:lnTo>
                      <a:lnTo>
                        <a:pt x="614" y="464"/>
                      </a:lnTo>
                      <a:lnTo>
                        <a:pt x="608" y="464"/>
                      </a:lnTo>
                      <a:lnTo>
                        <a:pt x="604" y="472"/>
                      </a:lnTo>
                      <a:lnTo>
                        <a:pt x="594" y="472"/>
                      </a:lnTo>
                      <a:lnTo>
                        <a:pt x="586" y="486"/>
                      </a:lnTo>
                      <a:lnTo>
                        <a:pt x="580" y="488"/>
                      </a:lnTo>
                      <a:lnTo>
                        <a:pt x="576" y="480"/>
                      </a:lnTo>
                      <a:lnTo>
                        <a:pt x="566" y="480"/>
                      </a:lnTo>
                      <a:lnTo>
                        <a:pt x="552" y="488"/>
                      </a:lnTo>
                      <a:lnTo>
                        <a:pt x="552" y="498"/>
                      </a:lnTo>
                      <a:lnTo>
                        <a:pt x="542" y="502"/>
                      </a:lnTo>
                      <a:lnTo>
                        <a:pt x="534" y="492"/>
                      </a:lnTo>
                      <a:lnTo>
                        <a:pt x="520" y="496"/>
                      </a:lnTo>
                      <a:lnTo>
                        <a:pt x="512" y="506"/>
                      </a:lnTo>
                      <a:lnTo>
                        <a:pt x="498" y="520"/>
                      </a:lnTo>
                      <a:lnTo>
                        <a:pt x="488" y="512"/>
                      </a:lnTo>
                      <a:lnTo>
                        <a:pt x="480" y="512"/>
                      </a:lnTo>
                      <a:lnTo>
                        <a:pt x="472" y="516"/>
                      </a:lnTo>
                      <a:lnTo>
                        <a:pt x="464" y="512"/>
                      </a:lnTo>
                      <a:lnTo>
                        <a:pt x="454" y="514"/>
                      </a:lnTo>
                      <a:lnTo>
                        <a:pt x="444" y="508"/>
                      </a:lnTo>
                      <a:lnTo>
                        <a:pt x="444" y="502"/>
                      </a:lnTo>
                      <a:lnTo>
                        <a:pt x="436" y="498"/>
                      </a:lnTo>
                      <a:lnTo>
                        <a:pt x="428" y="498"/>
                      </a:lnTo>
                      <a:lnTo>
                        <a:pt x="428" y="492"/>
                      </a:lnTo>
                      <a:lnTo>
                        <a:pt x="422" y="490"/>
                      </a:lnTo>
                      <a:lnTo>
                        <a:pt x="416" y="494"/>
                      </a:lnTo>
                      <a:lnTo>
                        <a:pt x="408" y="492"/>
                      </a:lnTo>
                      <a:lnTo>
                        <a:pt x="400" y="488"/>
                      </a:lnTo>
                      <a:lnTo>
                        <a:pt x="394" y="492"/>
                      </a:lnTo>
                      <a:lnTo>
                        <a:pt x="386" y="488"/>
                      </a:lnTo>
                      <a:lnTo>
                        <a:pt x="380" y="486"/>
                      </a:lnTo>
                      <a:lnTo>
                        <a:pt x="374" y="482"/>
                      </a:lnTo>
                      <a:lnTo>
                        <a:pt x="370" y="480"/>
                      </a:lnTo>
                      <a:lnTo>
                        <a:pt x="362" y="472"/>
                      </a:lnTo>
                      <a:lnTo>
                        <a:pt x="356" y="470"/>
                      </a:lnTo>
                      <a:lnTo>
                        <a:pt x="348" y="470"/>
                      </a:lnTo>
                      <a:lnTo>
                        <a:pt x="342" y="466"/>
                      </a:lnTo>
                      <a:lnTo>
                        <a:pt x="338" y="456"/>
                      </a:lnTo>
                      <a:lnTo>
                        <a:pt x="330" y="458"/>
                      </a:lnTo>
                      <a:lnTo>
                        <a:pt x="324" y="462"/>
                      </a:lnTo>
                      <a:lnTo>
                        <a:pt x="318" y="458"/>
                      </a:lnTo>
                      <a:lnTo>
                        <a:pt x="312" y="460"/>
                      </a:lnTo>
                      <a:lnTo>
                        <a:pt x="306" y="466"/>
                      </a:lnTo>
                      <a:lnTo>
                        <a:pt x="300" y="454"/>
                      </a:lnTo>
                      <a:lnTo>
                        <a:pt x="296" y="454"/>
                      </a:lnTo>
                      <a:lnTo>
                        <a:pt x="296" y="464"/>
                      </a:lnTo>
                      <a:lnTo>
                        <a:pt x="290" y="470"/>
                      </a:lnTo>
                      <a:lnTo>
                        <a:pt x="292" y="476"/>
                      </a:lnTo>
                      <a:lnTo>
                        <a:pt x="286" y="480"/>
                      </a:lnTo>
                      <a:lnTo>
                        <a:pt x="278" y="478"/>
                      </a:lnTo>
                      <a:lnTo>
                        <a:pt x="274" y="484"/>
                      </a:lnTo>
                      <a:lnTo>
                        <a:pt x="262" y="484"/>
                      </a:lnTo>
                      <a:lnTo>
                        <a:pt x="256" y="478"/>
                      </a:lnTo>
                      <a:lnTo>
                        <a:pt x="250" y="480"/>
                      </a:lnTo>
                      <a:lnTo>
                        <a:pt x="242" y="478"/>
                      </a:lnTo>
                      <a:lnTo>
                        <a:pt x="236" y="492"/>
                      </a:lnTo>
                      <a:lnTo>
                        <a:pt x="228" y="498"/>
                      </a:lnTo>
                      <a:lnTo>
                        <a:pt x="220" y="494"/>
                      </a:lnTo>
                      <a:lnTo>
                        <a:pt x="206" y="494"/>
                      </a:lnTo>
                      <a:lnTo>
                        <a:pt x="198" y="500"/>
                      </a:lnTo>
                      <a:lnTo>
                        <a:pt x="192" y="510"/>
                      </a:lnTo>
                      <a:lnTo>
                        <a:pt x="194" y="518"/>
                      </a:lnTo>
                      <a:lnTo>
                        <a:pt x="202" y="516"/>
                      </a:lnTo>
                      <a:lnTo>
                        <a:pt x="204" y="524"/>
                      </a:lnTo>
                      <a:lnTo>
                        <a:pt x="200" y="526"/>
                      </a:lnTo>
                      <a:lnTo>
                        <a:pt x="204" y="532"/>
                      </a:lnTo>
                      <a:lnTo>
                        <a:pt x="206" y="540"/>
                      </a:lnTo>
                      <a:lnTo>
                        <a:pt x="210" y="542"/>
                      </a:lnTo>
                      <a:lnTo>
                        <a:pt x="216" y="548"/>
                      </a:lnTo>
                      <a:lnTo>
                        <a:pt x="220" y="548"/>
                      </a:lnTo>
                      <a:lnTo>
                        <a:pt x="224" y="554"/>
                      </a:lnTo>
                      <a:lnTo>
                        <a:pt x="220" y="558"/>
                      </a:lnTo>
                      <a:lnTo>
                        <a:pt x="208" y="556"/>
                      </a:lnTo>
                      <a:lnTo>
                        <a:pt x="200" y="556"/>
                      </a:lnTo>
                      <a:lnTo>
                        <a:pt x="190" y="554"/>
                      </a:lnTo>
                      <a:lnTo>
                        <a:pt x="182" y="552"/>
                      </a:lnTo>
                      <a:lnTo>
                        <a:pt x="172" y="550"/>
                      </a:lnTo>
                      <a:lnTo>
                        <a:pt x="162" y="548"/>
                      </a:lnTo>
                      <a:lnTo>
                        <a:pt x="158" y="552"/>
                      </a:lnTo>
                      <a:lnTo>
                        <a:pt x="154" y="558"/>
                      </a:lnTo>
                      <a:lnTo>
                        <a:pt x="144" y="558"/>
                      </a:lnTo>
                      <a:lnTo>
                        <a:pt x="138" y="548"/>
                      </a:lnTo>
                      <a:lnTo>
                        <a:pt x="132" y="542"/>
                      </a:lnTo>
                      <a:lnTo>
                        <a:pt x="130" y="534"/>
                      </a:lnTo>
                      <a:lnTo>
                        <a:pt x="126" y="530"/>
                      </a:lnTo>
                      <a:lnTo>
                        <a:pt x="120" y="526"/>
                      </a:lnTo>
                      <a:lnTo>
                        <a:pt x="114" y="522"/>
                      </a:lnTo>
                      <a:lnTo>
                        <a:pt x="116" y="514"/>
                      </a:lnTo>
                      <a:lnTo>
                        <a:pt x="112" y="508"/>
                      </a:lnTo>
                      <a:lnTo>
                        <a:pt x="104" y="508"/>
                      </a:lnTo>
                      <a:lnTo>
                        <a:pt x="94" y="504"/>
                      </a:lnTo>
                      <a:lnTo>
                        <a:pt x="88" y="500"/>
                      </a:lnTo>
                      <a:lnTo>
                        <a:pt x="84" y="492"/>
                      </a:lnTo>
                      <a:lnTo>
                        <a:pt x="80" y="482"/>
                      </a:lnTo>
                      <a:lnTo>
                        <a:pt x="74" y="474"/>
                      </a:lnTo>
                      <a:lnTo>
                        <a:pt x="76" y="464"/>
                      </a:lnTo>
                      <a:lnTo>
                        <a:pt x="68" y="460"/>
                      </a:lnTo>
                      <a:lnTo>
                        <a:pt x="58" y="458"/>
                      </a:lnTo>
                      <a:lnTo>
                        <a:pt x="56" y="464"/>
                      </a:lnTo>
                      <a:lnTo>
                        <a:pt x="56" y="472"/>
                      </a:lnTo>
                      <a:lnTo>
                        <a:pt x="46" y="472"/>
                      </a:lnTo>
                      <a:lnTo>
                        <a:pt x="38" y="468"/>
                      </a:lnTo>
                      <a:lnTo>
                        <a:pt x="30" y="466"/>
                      </a:lnTo>
                      <a:lnTo>
                        <a:pt x="24" y="460"/>
                      </a:lnTo>
                      <a:lnTo>
                        <a:pt x="24" y="452"/>
                      </a:lnTo>
                      <a:lnTo>
                        <a:pt x="16" y="452"/>
                      </a:lnTo>
                      <a:lnTo>
                        <a:pt x="12" y="448"/>
                      </a:lnTo>
                      <a:lnTo>
                        <a:pt x="6" y="444"/>
                      </a:lnTo>
                      <a:lnTo>
                        <a:pt x="0" y="444"/>
                      </a:lnTo>
                      <a:lnTo>
                        <a:pt x="0" y="438"/>
                      </a:lnTo>
                      <a:lnTo>
                        <a:pt x="2" y="428"/>
                      </a:lnTo>
                      <a:lnTo>
                        <a:pt x="4" y="422"/>
                      </a:lnTo>
                      <a:lnTo>
                        <a:pt x="14" y="420"/>
                      </a:lnTo>
                      <a:lnTo>
                        <a:pt x="18" y="416"/>
                      </a:lnTo>
                      <a:lnTo>
                        <a:pt x="28" y="416"/>
                      </a:lnTo>
                      <a:lnTo>
                        <a:pt x="34" y="410"/>
                      </a:lnTo>
                      <a:lnTo>
                        <a:pt x="38" y="408"/>
                      </a:lnTo>
                      <a:lnTo>
                        <a:pt x="42" y="402"/>
                      </a:lnTo>
                      <a:lnTo>
                        <a:pt x="40" y="394"/>
                      </a:lnTo>
                      <a:lnTo>
                        <a:pt x="42" y="386"/>
                      </a:lnTo>
                      <a:lnTo>
                        <a:pt x="46" y="384"/>
                      </a:lnTo>
                      <a:lnTo>
                        <a:pt x="48" y="388"/>
                      </a:lnTo>
                      <a:lnTo>
                        <a:pt x="56" y="390"/>
                      </a:lnTo>
                      <a:lnTo>
                        <a:pt x="60" y="388"/>
                      </a:lnTo>
                      <a:lnTo>
                        <a:pt x="64" y="392"/>
                      </a:lnTo>
                      <a:lnTo>
                        <a:pt x="64" y="388"/>
                      </a:lnTo>
                      <a:lnTo>
                        <a:pt x="70" y="384"/>
                      </a:lnTo>
                      <a:lnTo>
                        <a:pt x="68" y="378"/>
                      </a:lnTo>
                      <a:lnTo>
                        <a:pt x="64" y="372"/>
                      </a:lnTo>
                      <a:lnTo>
                        <a:pt x="64" y="366"/>
                      </a:lnTo>
                      <a:lnTo>
                        <a:pt x="68" y="366"/>
                      </a:lnTo>
                      <a:lnTo>
                        <a:pt x="68" y="364"/>
                      </a:lnTo>
                      <a:lnTo>
                        <a:pt x="68" y="362"/>
                      </a:lnTo>
                      <a:lnTo>
                        <a:pt x="68" y="360"/>
                      </a:lnTo>
                      <a:lnTo>
                        <a:pt x="66" y="356"/>
                      </a:lnTo>
                      <a:lnTo>
                        <a:pt x="64" y="344"/>
                      </a:lnTo>
                      <a:lnTo>
                        <a:pt x="56" y="342"/>
                      </a:lnTo>
                      <a:lnTo>
                        <a:pt x="46" y="344"/>
                      </a:lnTo>
                      <a:lnTo>
                        <a:pt x="38" y="334"/>
                      </a:lnTo>
                      <a:lnTo>
                        <a:pt x="34" y="330"/>
                      </a:lnTo>
                      <a:lnTo>
                        <a:pt x="26" y="322"/>
                      </a:lnTo>
                      <a:lnTo>
                        <a:pt x="24" y="310"/>
                      </a:lnTo>
                      <a:lnTo>
                        <a:pt x="24" y="298"/>
                      </a:lnTo>
                      <a:lnTo>
                        <a:pt x="28" y="288"/>
                      </a:lnTo>
                      <a:lnTo>
                        <a:pt x="36" y="282"/>
                      </a:lnTo>
                      <a:lnTo>
                        <a:pt x="42" y="276"/>
                      </a:lnTo>
                      <a:lnTo>
                        <a:pt x="48" y="274"/>
                      </a:lnTo>
                      <a:lnTo>
                        <a:pt x="52" y="272"/>
                      </a:lnTo>
                      <a:lnTo>
                        <a:pt x="54" y="268"/>
                      </a:lnTo>
                      <a:lnTo>
                        <a:pt x="56" y="270"/>
                      </a:lnTo>
                      <a:lnTo>
                        <a:pt x="54" y="272"/>
                      </a:lnTo>
                      <a:lnTo>
                        <a:pt x="56" y="274"/>
                      </a:lnTo>
                      <a:lnTo>
                        <a:pt x="58" y="274"/>
                      </a:lnTo>
                      <a:lnTo>
                        <a:pt x="62" y="274"/>
                      </a:lnTo>
                      <a:lnTo>
                        <a:pt x="64" y="272"/>
                      </a:lnTo>
                      <a:lnTo>
                        <a:pt x="66" y="268"/>
                      </a:lnTo>
                      <a:lnTo>
                        <a:pt x="64" y="268"/>
                      </a:lnTo>
                      <a:lnTo>
                        <a:pt x="58" y="264"/>
                      </a:lnTo>
                      <a:lnTo>
                        <a:pt x="56" y="258"/>
                      </a:lnTo>
                      <a:lnTo>
                        <a:pt x="56" y="254"/>
                      </a:lnTo>
                      <a:lnTo>
                        <a:pt x="62" y="252"/>
                      </a:lnTo>
                      <a:lnTo>
                        <a:pt x="68" y="250"/>
                      </a:lnTo>
                      <a:lnTo>
                        <a:pt x="70" y="246"/>
                      </a:lnTo>
                      <a:lnTo>
                        <a:pt x="74" y="242"/>
                      </a:lnTo>
                      <a:lnTo>
                        <a:pt x="76" y="242"/>
                      </a:lnTo>
                      <a:lnTo>
                        <a:pt x="80" y="242"/>
                      </a:lnTo>
                      <a:lnTo>
                        <a:pt x="82" y="238"/>
                      </a:lnTo>
                      <a:lnTo>
                        <a:pt x="84" y="236"/>
                      </a:lnTo>
                      <a:lnTo>
                        <a:pt x="90" y="234"/>
                      </a:lnTo>
                      <a:lnTo>
                        <a:pt x="94" y="234"/>
                      </a:lnTo>
                      <a:lnTo>
                        <a:pt x="106" y="234"/>
                      </a:lnTo>
                      <a:lnTo>
                        <a:pt x="110" y="234"/>
                      </a:lnTo>
                      <a:lnTo>
                        <a:pt x="116" y="234"/>
                      </a:lnTo>
                      <a:lnTo>
                        <a:pt x="124" y="242"/>
                      </a:lnTo>
                      <a:lnTo>
                        <a:pt x="126" y="244"/>
                      </a:lnTo>
                      <a:lnTo>
                        <a:pt x="128" y="242"/>
                      </a:lnTo>
                      <a:lnTo>
                        <a:pt x="128" y="252"/>
                      </a:lnTo>
                      <a:lnTo>
                        <a:pt x="130" y="260"/>
                      </a:lnTo>
                      <a:lnTo>
                        <a:pt x="140" y="258"/>
                      </a:lnTo>
                      <a:lnTo>
                        <a:pt x="142" y="256"/>
                      </a:lnTo>
                      <a:lnTo>
                        <a:pt x="146" y="252"/>
                      </a:lnTo>
                      <a:lnTo>
                        <a:pt x="148" y="256"/>
                      </a:lnTo>
                      <a:lnTo>
                        <a:pt x="150" y="258"/>
                      </a:lnTo>
                      <a:lnTo>
                        <a:pt x="160" y="258"/>
                      </a:lnTo>
                      <a:lnTo>
                        <a:pt x="164" y="266"/>
                      </a:lnTo>
                      <a:lnTo>
                        <a:pt x="170" y="270"/>
                      </a:lnTo>
                      <a:lnTo>
                        <a:pt x="176" y="260"/>
                      </a:lnTo>
                      <a:lnTo>
                        <a:pt x="176" y="254"/>
                      </a:lnTo>
                      <a:lnTo>
                        <a:pt x="176" y="248"/>
                      </a:lnTo>
                      <a:lnTo>
                        <a:pt x="180" y="246"/>
                      </a:lnTo>
                      <a:lnTo>
                        <a:pt x="180" y="238"/>
                      </a:lnTo>
                      <a:lnTo>
                        <a:pt x="178" y="238"/>
                      </a:lnTo>
                      <a:lnTo>
                        <a:pt x="178" y="242"/>
                      </a:lnTo>
                      <a:lnTo>
                        <a:pt x="174" y="246"/>
                      </a:lnTo>
                      <a:lnTo>
                        <a:pt x="174" y="250"/>
                      </a:lnTo>
                      <a:lnTo>
                        <a:pt x="172" y="254"/>
                      </a:lnTo>
                      <a:lnTo>
                        <a:pt x="168" y="252"/>
                      </a:lnTo>
                      <a:lnTo>
                        <a:pt x="172" y="238"/>
                      </a:lnTo>
                      <a:lnTo>
                        <a:pt x="168" y="238"/>
                      </a:lnTo>
                      <a:lnTo>
                        <a:pt x="168" y="252"/>
                      </a:lnTo>
                      <a:lnTo>
                        <a:pt x="166" y="252"/>
                      </a:lnTo>
                      <a:lnTo>
                        <a:pt x="164" y="252"/>
                      </a:lnTo>
                      <a:lnTo>
                        <a:pt x="162" y="250"/>
                      </a:lnTo>
                      <a:lnTo>
                        <a:pt x="164" y="248"/>
                      </a:lnTo>
                      <a:lnTo>
                        <a:pt x="162" y="248"/>
                      </a:lnTo>
                      <a:lnTo>
                        <a:pt x="160" y="250"/>
                      </a:lnTo>
                      <a:lnTo>
                        <a:pt x="160" y="252"/>
                      </a:lnTo>
                      <a:lnTo>
                        <a:pt x="156" y="250"/>
                      </a:lnTo>
                      <a:lnTo>
                        <a:pt x="156" y="242"/>
                      </a:lnTo>
                      <a:lnTo>
                        <a:pt x="156" y="238"/>
                      </a:lnTo>
                      <a:lnTo>
                        <a:pt x="172" y="228"/>
                      </a:lnTo>
                      <a:lnTo>
                        <a:pt x="176" y="228"/>
                      </a:lnTo>
                      <a:lnTo>
                        <a:pt x="180" y="230"/>
                      </a:lnTo>
                      <a:lnTo>
                        <a:pt x="180" y="238"/>
                      </a:lnTo>
                      <a:lnTo>
                        <a:pt x="188" y="232"/>
                      </a:lnTo>
                      <a:lnTo>
                        <a:pt x="188" y="226"/>
                      </a:lnTo>
                      <a:lnTo>
                        <a:pt x="190" y="228"/>
                      </a:lnTo>
                      <a:lnTo>
                        <a:pt x="190" y="230"/>
                      </a:lnTo>
                      <a:lnTo>
                        <a:pt x="200" y="226"/>
                      </a:lnTo>
                      <a:lnTo>
                        <a:pt x="200" y="222"/>
                      </a:lnTo>
                      <a:lnTo>
                        <a:pt x="200" y="218"/>
                      </a:lnTo>
                      <a:lnTo>
                        <a:pt x="202" y="216"/>
                      </a:lnTo>
                      <a:lnTo>
                        <a:pt x="204" y="214"/>
                      </a:lnTo>
                      <a:lnTo>
                        <a:pt x="206" y="212"/>
                      </a:lnTo>
                      <a:lnTo>
                        <a:pt x="206" y="204"/>
                      </a:lnTo>
                      <a:lnTo>
                        <a:pt x="204" y="204"/>
                      </a:lnTo>
                      <a:lnTo>
                        <a:pt x="202" y="208"/>
                      </a:lnTo>
                      <a:lnTo>
                        <a:pt x="200" y="210"/>
                      </a:lnTo>
                      <a:lnTo>
                        <a:pt x="198" y="210"/>
                      </a:lnTo>
                      <a:lnTo>
                        <a:pt x="196" y="212"/>
                      </a:lnTo>
                      <a:lnTo>
                        <a:pt x="196" y="214"/>
                      </a:lnTo>
                      <a:lnTo>
                        <a:pt x="194" y="218"/>
                      </a:lnTo>
                      <a:lnTo>
                        <a:pt x="190" y="218"/>
                      </a:lnTo>
                      <a:lnTo>
                        <a:pt x="188" y="218"/>
                      </a:lnTo>
                      <a:lnTo>
                        <a:pt x="186" y="220"/>
                      </a:lnTo>
                      <a:lnTo>
                        <a:pt x="184" y="222"/>
                      </a:lnTo>
                      <a:lnTo>
                        <a:pt x="186" y="214"/>
                      </a:lnTo>
                      <a:lnTo>
                        <a:pt x="186" y="212"/>
                      </a:lnTo>
                      <a:lnTo>
                        <a:pt x="188" y="210"/>
                      </a:lnTo>
                      <a:lnTo>
                        <a:pt x="196" y="204"/>
                      </a:lnTo>
                      <a:lnTo>
                        <a:pt x="202" y="204"/>
                      </a:lnTo>
                      <a:lnTo>
                        <a:pt x="204" y="200"/>
                      </a:lnTo>
                      <a:lnTo>
                        <a:pt x="206" y="196"/>
                      </a:lnTo>
                      <a:lnTo>
                        <a:pt x="210" y="196"/>
                      </a:lnTo>
                      <a:lnTo>
                        <a:pt x="212" y="192"/>
                      </a:lnTo>
                      <a:lnTo>
                        <a:pt x="214" y="188"/>
                      </a:lnTo>
                      <a:lnTo>
                        <a:pt x="216" y="188"/>
                      </a:lnTo>
                      <a:lnTo>
                        <a:pt x="220" y="186"/>
                      </a:lnTo>
                      <a:lnTo>
                        <a:pt x="224" y="188"/>
                      </a:lnTo>
                      <a:lnTo>
                        <a:pt x="230" y="186"/>
                      </a:lnTo>
                      <a:lnTo>
                        <a:pt x="236" y="184"/>
                      </a:lnTo>
                      <a:lnTo>
                        <a:pt x="238" y="188"/>
                      </a:lnTo>
                      <a:lnTo>
                        <a:pt x="248" y="188"/>
                      </a:lnTo>
                      <a:lnTo>
                        <a:pt x="258" y="188"/>
                      </a:lnTo>
                      <a:lnTo>
                        <a:pt x="264" y="186"/>
                      </a:lnTo>
                      <a:lnTo>
                        <a:pt x="272" y="182"/>
                      </a:lnTo>
                      <a:lnTo>
                        <a:pt x="278" y="178"/>
                      </a:lnTo>
                      <a:lnTo>
                        <a:pt x="284" y="176"/>
                      </a:lnTo>
                      <a:lnTo>
                        <a:pt x="294" y="174"/>
                      </a:lnTo>
                      <a:lnTo>
                        <a:pt x="302" y="174"/>
                      </a:lnTo>
                      <a:lnTo>
                        <a:pt x="304" y="176"/>
                      </a:lnTo>
                      <a:lnTo>
                        <a:pt x="304" y="174"/>
                      </a:lnTo>
                      <a:lnTo>
                        <a:pt x="310" y="174"/>
                      </a:lnTo>
                      <a:lnTo>
                        <a:pt x="314" y="172"/>
                      </a:lnTo>
                      <a:lnTo>
                        <a:pt x="318" y="164"/>
                      </a:lnTo>
                      <a:lnTo>
                        <a:pt x="322" y="158"/>
                      </a:lnTo>
                      <a:lnTo>
                        <a:pt x="326" y="154"/>
                      </a:lnTo>
                      <a:lnTo>
                        <a:pt x="328" y="154"/>
                      </a:lnTo>
                      <a:lnTo>
                        <a:pt x="332" y="152"/>
                      </a:lnTo>
                      <a:lnTo>
                        <a:pt x="338" y="148"/>
                      </a:lnTo>
                      <a:lnTo>
                        <a:pt x="342" y="144"/>
                      </a:lnTo>
                      <a:lnTo>
                        <a:pt x="346" y="142"/>
                      </a:lnTo>
                      <a:lnTo>
                        <a:pt x="350" y="142"/>
                      </a:lnTo>
                      <a:lnTo>
                        <a:pt x="356" y="136"/>
                      </a:lnTo>
                      <a:lnTo>
                        <a:pt x="360" y="128"/>
                      </a:lnTo>
                      <a:lnTo>
                        <a:pt x="366" y="112"/>
                      </a:lnTo>
                      <a:lnTo>
                        <a:pt x="374" y="102"/>
                      </a:lnTo>
                      <a:lnTo>
                        <a:pt x="378" y="100"/>
                      </a:lnTo>
                      <a:lnTo>
                        <a:pt x="380" y="98"/>
                      </a:lnTo>
                      <a:lnTo>
                        <a:pt x="380" y="94"/>
                      </a:lnTo>
                      <a:lnTo>
                        <a:pt x="382" y="90"/>
                      </a:lnTo>
                      <a:lnTo>
                        <a:pt x="386" y="86"/>
                      </a:lnTo>
                      <a:lnTo>
                        <a:pt x="386" y="82"/>
                      </a:lnTo>
                      <a:lnTo>
                        <a:pt x="386" y="76"/>
                      </a:lnTo>
                      <a:lnTo>
                        <a:pt x="390" y="72"/>
                      </a:lnTo>
                      <a:lnTo>
                        <a:pt x="394" y="76"/>
                      </a:lnTo>
                      <a:lnTo>
                        <a:pt x="398" y="80"/>
                      </a:lnTo>
                      <a:lnTo>
                        <a:pt x="406" y="80"/>
                      </a:lnTo>
                      <a:lnTo>
                        <a:pt x="410" y="88"/>
                      </a:lnTo>
                      <a:lnTo>
                        <a:pt x="412" y="86"/>
                      </a:lnTo>
                      <a:lnTo>
                        <a:pt x="410" y="86"/>
                      </a:lnTo>
                      <a:lnTo>
                        <a:pt x="410" y="84"/>
                      </a:lnTo>
                      <a:lnTo>
                        <a:pt x="412" y="82"/>
                      </a:lnTo>
                      <a:lnTo>
                        <a:pt x="416" y="82"/>
                      </a:lnTo>
                      <a:lnTo>
                        <a:pt x="422" y="84"/>
                      </a:lnTo>
                      <a:lnTo>
                        <a:pt x="434" y="86"/>
                      </a:lnTo>
                      <a:lnTo>
                        <a:pt x="446" y="84"/>
                      </a:lnTo>
                      <a:lnTo>
                        <a:pt x="456" y="84"/>
                      </a:lnTo>
                      <a:lnTo>
                        <a:pt x="468" y="84"/>
                      </a:lnTo>
                      <a:lnTo>
                        <a:pt x="472" y="86"/>
                      </a:lnTo>
                      <a:lnTo>
                        <a:pt x="474" y="86"/>
                      </a:lnTo>
                      <a:lnTo>
                        <a:pt x="474" y="84"/>
                      </a:lnTo>
                      <a:lnTo>
                        <a:pt x="476" y="84"/>
                      </a:lnTo>
                      <a:lnTo>
                        <a:pt x="478" y="84"/>
                      </a:lnTo>
                      <a:lnTo>
                        <a:pt x="480" y="84"/>
                      </a:lnTo>
                      <a:lnTo>
                        <a:pt x="474" y="90"/>
                      </a:lnTo>
                      <a:lnTo>
                        <a:pt x="470" y="92"/>
                      </a:lnTo>
                      <a:lnTo>
                        <a:pt x="468" y="92"/>
                      </a:lnTo>
                      <a:lnTo>
                        <a:pt x="464" y="92"/>
                      </a:lnTo>
                      <a:lnTo>
                        <a:pt x="462" y="92"/>
                      </a:lnTo>
                      <a:lnTo>
                        <a:pt x="456" y="92"/>
                      </a:lnTo>
                      <a:lnTo>
                        <a:pt x="450" y="94"/>
                      </a:lnTo>
                      <a:lnTo>
                        <a:pt x="446" y="94"/>
                      </a:lnTo>
                      <a:lnTo>
                        <a:pt x="438" y="92"/>
                      </a:lnTo>
                      <a:lnTo>
                        <a:pt x="438" y="90"/>
                      </a:lnTo>
                      <a:lnTo>
                        <a:pt x="438" y="88"/>
                      </a:lnTo>
                      <a:lnTo>
                        <a:pt x="434" y="88"/>
                      </a:lnTo>
                      <a:lnTo>
                        <a:pt x="432" y="92"/>
                      </a:lnTo>
                      <a:lnTo>
                        <a:pt x="428" y="92"/>
                      </a:lnTo>
                      <a:lnTo>
                        <a:pt x="430" y="96"/>
                      </a:lnTo>
                      <a:lnTo>
                        <a:pt x="434" y="96"/>
                      </a:lnTo>
                      <a:lnTo>
                        <a:pt x="432" y="98"/>
                      </a:lnTo>
                      <a:lnTo>
                        <a:pt x="434" y="106"/>
                      </a:lnTo>
                      <a:lnTo>
                        <a:pt x="436" y="106"/>
                      </a:lnTo>
                      <a:lnTo>
                        <a:pt x="438" y="104"/>
                      </a:lnTo>
                      <a:lnTo>
                        <a:pt x="440" y="106"/>
                      </a:lnTo>
                      <a:lnTo>
                        <a:pt x="442" y="106"/>
                      </a:lnTo>
                      <a:lnTo>
                        <a:pt x="446" y="102"/>
                      </a:lnTo>
                      <a:lnTo>
                        <a:pt x="446" y="104"/>
                      </a:lnTo>
                      <a:lnTo>
                        <a:pt x="446" y="106"/>
                      </a:lnTo>
                      <a:lnTo>
                        <a:pt x="450" y="106"/>
                      </a:lnTo>
                      <a:lnTo>
                        <a:pt x="450" y="118"/>
                      </a:lnTo>
                      <a:lnTo>
                        <a:pt x="452" y="116"/>
                      </a:lnTo>
                      <a:lnTo>
                        <a:pt x="454" y="114"/>
                      </a:lnTo>
                      <a:lnTo>
                        <a:pt x="458" y="114"/>
                      </a:lnTo>
                      <a:lnTo>
                        <a:pt x="462" y="114"/>
                      </a:lnTo>
                      <a:lnTo>
                        <a:pt x="468" y="108"/>
                      </a:lnTo>
                      <a:lnTo>
                        <a:pt x="470" y="100"/>
                      </a:lnTo>
                      <a:lnTo>
                        <a:pt x="472" y="98"/>
                      </a:lnTo>
                      <a:lnTo>
                        <a:pt x="474" y="94"/>
                      </a:lnTo>
                      <a:lnTo>
                        <a:pt x="478" y="94"/>
                      </a:lnTo>
                      <a:lnTo>
                        <a:pt x="480" y="92"/>
                      </a:lnTo>
                      <a:lnTo>
                        <a:pt x="482" y="90"/>
                      </a:lnTo>
                      <a:lnTo>
                        <a:pt x="484" y="92"/>
                      </a:lnTo>
                      <a:lnTo>
                        <a:pt x="488" y="92"/>
                      </a:lnTo>
                      <a:lnTo>
                        <a:pt x="492" y="84"/>
                      </a:lnTo>
                      <a:lnTo>
                        <a:pt x="496" y="84"/>
                      </a:lnTo>
                      <a:lnTo>
                        <a:pt x="500" y="84"/>
                      </a:lnTo>
                      <a:lnTo>
                        <a:pt x="502" y="90"/>
                      </a:lnTo>
                      <a:lnTo>
                        <a:pt x="498" y="92"/>
                      </a:lnTo>
                      <a:lnTo>
                        <a:pt x="500" y="98"/>
                      </a:lnTo>
                      <a:lnTo>
                        <a:pt x="502" y="104"/>
                      </a:lnTo>
                      <a:lnTo>
                        <a:pt x="514" y="106"/>
                      </a:lnTo>
                      <a:lnTo>
                        <a:pt x="514" y="112"/>
                      </a:lnTo>
                      <a:lnTo>
                        <a:pt x="510" y="112"/>
                      </a:lnTo>
                      <a:lnTo>
                        <a:pt x="512" y="118"/>
                      </a:lnTo>
                      <a:lnTo>
                        <a:pt x="512" y="122"/>
                      </a:lnTo>
                      <a:lnTo>
                        <a:pt x="514" y="124"/>
                      </a:lnTo>
                      <a:lnTo>
                        <a:pt x="518" y="128"/>
                      </a:lnTo>
                      <a:lnTo>
                        <a:pt x="518" y="138"/>
                      </a:lnTo>
                      <a:lnTo>
                        <a:pt x="520" y="140"/>
                      </a:lnTo>
                      <a:lnTo>
                        <a:pt x="522" y="140"/>
                      </a:lnTo>
                      <a:lnTo>
                        <a:pt x="526" y="140"/>
                      </a:lnTo>
                      <a:lnTo>
                        <a:pt x="532" y="140"/>
                      </a:lnTo>
                      <a:lnTo>
                        <a:pt x="530" y="142"/>
                      </a:lnTo>
                      <a:lnTo>
                        <a:pt x="528" y="144"/>
                      </a:lnTo>
                      <a:lnTo>
                        <a:pt x="532" y="144"/>
                      </a:lnTo>
                      <a:lnTo>
                        <a:pt x="534" y="144"/>
                      </a:lnTo>
                      <a:lnTo>
                        <a:pt x="536" y="144"/>
                      </a:lnTo>
                      <a:lnTo>
                        <a:pt x="538" y="146"/>
                      </a:lnTo>
                      <a:lnTo>
                        <a:pt x="540" y="150"/>
                      </a:lnTo>
                      <a:lnTo>
                        <a:pt x="546" y="152"/>
                      </a:lnTo>
                      <a:lnTo>
                        <a:pt x="550" y="152"/>
                      </a:lnTo>
                      <a:lnTo>
                        <a:pt x="554" y="152"/>
                      </a:lnTo>
                      <a:lnTo>
                        <a:pt x="558" y="158"/>
                      </a:lnTo>
                      <a:lnTo>
                        <a:pt x="558" y="162"/>
                      </a:lnTo>
                      <a:lnTo>
                        <a:pt x="560" y="164"/>
                      </a:lnTo>
                      <a:lnTo>
                        <a:pt x="560" y="166"/>
                      </a:lnTo>
                      <a:lnTo>
                        <a:pt x="566" y="170"/>
                      </a:lnTo>
                      <a:lnTo>
                        <a:pt x="566" y="172"/>
                      </a:lnTo>
                      <a:lnTo>
                        <a:pt x="564" y="172"/>
                      </a:lnTo>
                      <a:lnTo>
                        <a:pt x="564" y="176"/>
                      </a:lnTo>
                      <a:lnTo>
                        <a:pt x="566" y="176"/>
                      </a:lnTo>
                      <a:lnTo>
                        <a:pt x="568" y="176"/>
                      </a:lnTo>
                      <a:lnTo>
                        <a:pt x="572" y="172"/>
                      </a:lnTo>
                      <a:lnTo>
                        <a:pt x="570" y="168"/>
                      </a:lnTo>
                      <a:lnTo>
                        <a:pt x="574" y="172"/>
                      </a:lnTo>
                      <a:lnTo>
                        <a:pt x="576" y="174"/>
                      </a:lnTo>
                      <a:lnTo>
                        <a:pt x="578" y="174"/>
                      </a:lnTo>
                      <a:lnTo>
                        <a:pt x="578" y="172"/>
                      </a:lnTo>
                      <a:lnTo>
                        <a:pt x="578" y="170"/>
                      </a:lnTo>
                      <a:lnTo>
                        <a:pt x="580" y="170"/>
                      </a:lnTo>
                      <a:lnTo>
                        <a:pt x="582" y="174"/>
                      </a:lnTo>
                      <a:lnTo>
                        <a:pt x="578" y="174"/>
                      </a:lnTo>
                      <a:lnTo>
                        <a:pt x="576" y="178"/>
                      </a:lnTo>
                      <a:lnTo>
                        <a:pt x="576" y="180"/>
                      </a:lnTo>
                      <a:lnTo>
                        <a:pt x="578" y="182"/>
                      </a:lnTo>
                      <a:lnTo>
                        <a:pt x="580" y="180"/>
                      </a:lnTo>
                      <a:lnTo>
                        <a:pt x="586" y="188"/>
                      </a:lnTo>
                      <a:lnTo>
                        <a:pt x="590" y="200"/>
                      </a:lnTo>
                      <a:lnTo>
                        <a:pt x="586" y="200"/>
                      </a:lnTo>
                      <a:lnTo>
                        <a:pt x="596" y="204"/>
                      </a:lnTo>
                      <a:lnTo>
                        <a:pt x="598" y="202"/>
                      </a:lnTo>
                      <a:lnTo>
                        <a:pt x="598" y="200"/>
                      </a:lnTo>
                      <a:lnTo>
                        <a:pt x="596" y="198"/>
                      </a:lnTo>
                      <a:lnTo>
                        <a:pt x="596" y="196"/>
                      </a:lnTo>
                      <a:lnTo>
                        <a:pt x="594" y="190"/>
                      </a:lnTo>
                      <a:lnTo>
                        <a:pt x="608" y="188"/>
                      </a:lnTo>
                      <a:lnTo>
                        <a:pt x="612" y="182"/>
                      </a:lnTo>
                      <a:lnTo>
                        <a:pt x="618" y="182"/>
                      </a:lnTo>
                      <a:lnTo>
                        <a:pt x="624" y="182"/>
                      </a:lnTo>
                      <a:lnTo>
                        <a:pt x="628" y="180"/>
                      </a:lnTo>
                      <a:lnTo>
                        <a:pt x="632" y="176"/>
                      </a:lnTo>
                      <a:lnTo>
                        <a:pt x="638" y="170"/>
                      </a:lnTo>
                      <a:lnTo>
                        <a:pt x="644" y="168"/>
                      </a:lnTo>
                      <a:lnTo>
                        <a:pt x="644" y="170"/>
                      </a:lnTo>
                      <a:lnTo>
                        <a:pt x="646" y="170"/>
                      </a:lnTo>
                      <a:lnTo>
                        <a:pt x="646" y="172"/>
                      </a:lnTo>
                      <a:lnTo>
                        <a:pt x="646" y="174"/>
                      </a:lnTo>
                      <a:lnTo>
                        <a:pt x="644" y="174"/>
                      </a:lnTo>
                      <a:lnTo>
                        <a:pt x="642" y="178"/>
                      </a:lnTo>
                      <a:lnTo>
                        <a:pt x="656" y="186"/>
                      </a:lnTo>
                      <a:lnTo>
                        <a:pt x="654" y="188"/>
                      </a:lnTo>
                      <a:lnTo>
                        <a:pt x="654" y="190"/>
                      </a:lnTo>
                      <a:lnTo>
                        <a:pt x="658" y="194"/>
                      </a:lnTo>
                      <a:lnTo>
                        <a:pt x="662" y="194"/>
                      </a:lnTo>
                      <a:lnTo>
                        <a:pt x="658" y="214"/>
                      </a:lnTo>
                      <a:lnTo>
                        <a:pt x="654" y="214"/>
                      </a:lnTo>
                      <a:lnTo>
                        <a:pt x="652" y="216"/>
                      </a:lnTo>
                      <a:lnTo>
                        <a:pt x="652" y="218"/>
                      </a:lnTo>
                      <a:lnTo>
                        <a:pt x="656" y="220"/>
                      </a:lnTo>
                      <a:lnTo>
                        <a:pt x="656" y="222"/>
                      </a:lnTo>
                      <a:lnTo>
                        <a:pt x="658" y="224"/>
                      </a:lnTo>
                      <a:lnTo>
                        <a:pt x="658" y="226"/>
                      </a:lnTo>
                      <a:lnTo>
                        <a:pt x="656" y="230"/>
                      </a:lnTo>
                      <a:lnTo>
                        <a:pt x="658" y="228"/>
                      </a:lnTo>
                      <a:lnTo>
                        <a:pt x="660" y="228"/>
                      </a:lnTo>
                      <a:lnTo>
                        <a:pt x="672" y="234"/>
                      </a:lnTo>
                      <a:lnTo>
                        <a:pt x="672" y="240"/>
                      </a:lnTo>
                      <a:lnTo>
                        <a:pt x="674" y="244"/>
                      </a:lnTo>
                      <a:lnTo>
                        <a:pt x="678" y="246"/>
                      </a:lnTo>
                      <a:lnTo>
                        <a:pt x="682" y="246"/>
                      </a:lnTo>
                      <a:lnTo>
                        <a:pt x="684" y="248"/>
                      </a:lnTo>
                      <a:lnTo>
                        <a:pt x="684" y="250"/>
                      </a:lnTo>
                      <a:lnTo>
                        <a:pt x="686" y="258"/>
                      </a:lnTo>
                      <a:lnTo>
                        <a:pt x="678" y="262"/>
                      </a:lnTo>
                      <a:lnTo>
                        <a:pt x="678" y="264"/>
                      </a:lnTo>
                      <a:lnTo>
                        <a:pt x="678" y="268"/>
                      </a:lnTo>
                      <a:lnTo>
                        <a:pt x="672" y="270"/>
                      </a:lnTo>
                      <a:lnTo>
                        <a:pt x="670" y="272"/>
                      </a:lnTo>
                      <a:lnTo>
                        <a:pt x="672" y="274"/>
                      </a:lnTo>
                      <a:lnTo>
                        <a:pt x="678" y="272"/>
                      </a:lnTo>
                      <a:lnTo>
                        <a:pt x="678" y="270"/>
                      </a:lnTo>
                      <a:lnTo>
                        <a:pt x="684" y="270"/>
                      </a:lnTo>
                      <a:lnTo>
                        <a:pt x="686" y="268"/>
                      </a:lnTo>
                      <a:lnTo>
                        <a:pt x="688" y="266"/>
                      </a:lnTo>
                      <a:lnTo>
                        <a:pt x="690" y="264"/>
                      </a:lnTo>
                      <a:lnTo>
                        <a:pt x="692" y="260"/>
                      </a:lnTo>
                      <a:lnTo>
                        <a:pt x="692" y="256"/>
                      </a:lnTo>
                      <a:lnTo>
                        <a:pt x="690" y="248"/>
                      </a:lnTo>
                      <a:lnTo>
                        <a:pt x="686" y="246"/>
                      </a:lnTo>
                      <a:lnTo>
                        <a:pt x="684" y="242"/>
                      </a:lnTo>
                      <a:lnTo>
                        <a:pt x="684" y="236"/>
                      </a:lnTo>
                      <a:lnTo>
                        <a:pt x="686" y="230"/>
                      </a:lnTo>
                      <a:lnTo>
                        <a:pt x="694" y="232"/>
                      </a:lnTo>
                      <a:lnTo>
                        <a:pt x="698" y="240"/>
                      </a:lnTo>
                      <a:lnTo>
                        <a:pt x="696" y="240"/>
                      </a:lnTo>
                      <a:lnTo>
                        <a:pt x="696" y="242"/>
                      </a:lnTo>
                      <a:lnTo>
                        <a:pt x="696" y="248"/>
                      </a:lnTo>
                      <a:lnTo>
                        <a:pt x="698" y="244"/>
                      </a:lnTo>
                      <a:lnTo>
                        <a:pt x="698" y="242"/>
                      </a:lnTo>
                      <a:lnTo>
                        <a:pt x="710" y="242"/>
                      </a:lnTo>
                      <a:lnTo>
                        <a:pt x="710" y="248"/>
                      </a:lnTo>
                      <a:lnTo>
                        <a:pt x="712" y="248"/>
                      </a:lnTo>
                      <a:lnTo>
                        <a:pt x="716" y="248"/>
                      </a:lnTo>
                      <a:lnTo>
                        <a:pt x="716" y="232"/>
                      </a:lnTo>
                      <a:lnTo>
                        <a:pt x="712" y="222"/>
                      </a:lnTo>
                      <a:lnTo>
                        <a:pt x="708" y="222"/>
                      </a:lnTo>
                      <a:lnTo>
                        <a:pt x="706" y="216"/>
                      </a:lnTo>
                      <a:lnTo>
                        <a:pt x="706" y="212"/>
                      </a:lnTo>
                      <a:lnTo>
                        <a:pt x="702" y="208"/>
                      </a:lnTo>
                      <a:lnTo>
                        <a:pt x="698" y="206"/>
                      </a:lnTo>
                      <a:lnTo>
                        <a:pt x="686" y="206"/>
                      </a:lnTo>
                      <a:lnTo>
                        <a:pt x="686" y="216"/>
                      </a:lnTo>
                      <a:lnTo>
                        <a:pt x="682" y="226"/>
                      </a:lnTo>
                      <a:lnTo>
                        <a:pt x="678" y="226"/>
                      </a:lnTo>
                      <a:lnTo>
                        <a:pt x="674" y="226"/>
                      </a:lnTo>
                      <a:lnTo>
                        <a:pt x="674" y="224"/>
                      </a:lnTo>
                      <a:lnTo>
                        <a:pt x="674" y="222"/>
                      </a:lnTo>
                      <a:lnTo>
                        <a:pt x="676" y="222"/>
                      </a:lnTo>
                      <a:lnTo>
                        <a:pt x="678" y="214"/>
                      </a:lnTo>
                      <a:lnTo>
                        <a:pt x="680" y="210"/>
                      </a:lnTo>
                      <a:lnTo>
                        <a:pt x="678" y="210"/>
                      </a:lnTo>
                      <a:lnTo>
                        <a:pt x="676" y="210"/>
                      </a:lnTo>
                      <a:lnTo>
                        <a:pt x="670" y="214"/>
                      </a:lnTo>
                      <a:lnTo>
                        <a:pt x="664" y="222"/>
                      </a:lnTo>
                      <a:lnTo>
                        <a:pt x="656" y="220"/>
                      </a:lnTo>
                      <a:lnTo>
                        <a:pt x="656" y="218"/>
                      </a:lnTo>
                      <a:lnTo>
                        <a:pt x="656" y="216"/>
                      </a:lnTo>
                      <a:lnTo>
                        <a:pt x="662" y="212"/>
                      </a:lnTo>
                      <a:lnTo>
                        <a:pt x="664" y="202"/>
                      </a:lnTo>
                      <a:lnTo>
                        <a:pt x="664" y="194"/>
                      </a:lnTo>
                      <a:lnTo>
                        <a:pt x="658" y="188"/>
                      </a:lnTo>
                      <a:lnTo>
                        <a:pt x="660" y="184"/>
                      </a:lnTo>
                      <a:lnTo>
                        <a:pt x="656" y="184"/>
                      </a:lnTo>
                      <a:lnTo>
                        <a:pt x="654" y="182"/>
                      </a:lnTo>
                      <a:lnTo>
                        <a:pt x="652" y="180"/>
                      </a:lnTo>
                      <a:lnTo>
                        <a:pt x="652" y="176"/>
                      </a:lnTo>
                      <a:lnTo>
                        <a:pt x="652" y="170"/>
                      </a:lnTo>
                      <a:lnTo>
                        <a:pt x="658" y="168"/>
                      </a:lnTo>
                      <a:lnTo>
                        <a:pt x="662" y="168"/>
                      </a:lnTo>
                      <a:lnTo>
                        <a:pt x="664" y="170"/>
                      </a:lnTo>
                      <a:lnTo>
                        <a:pt x="668" y="178"/>
                      </a:lnTo>
                      <a:lnTo>
                        <a:pt x="670" y="186"/>
                      </a:lnTo>
                      <a:lnTo>
                        <a:pt x="674" y="192"/>
                      </a:lnTo>
                      <a:lnTo>
                        <a:pt x="684" y="198"/>
                      </a:lnTo>
                      <a:lnTo>
                        <a:pt x="696" y="204"/>
                      </a:lnTo>
                      <a:lnTo>
                        <a:pt x="702" y="204"/>
                      </a:lnTo>
                      <a:lnTo>
                        <a:pt x="706" y="204"/>
                      </a:lnTo>
                      <a:lnTo>
                        <a:pt x="710" y="210"/>
                      </a:lnTo>
                      <a:lnTo>
                        <a:pt x="712" y="214"/>
                      </a:lnTo>
                      <a:lnTo>
                        <a:pt x="730" y="232"/>
                      </a:lnTo>
                      <a:lnTo>
                        <a:pt x="754" y="252"/>
                      </a:lnTo>
                      <a:close/>
                      <a:moveTo>
                        <a:pt x="60" y="376"/>
                      </a:moveTo>
                      <a:lnTo>
                        <a:pt x="60" y="376"/>
                      </a:lnTo>
                      <a:lnTo>
                        <a:pt x="66" y="376"/>
                      </a:lnTo>
                      <a:lnTo>
                        <a:pt x="68" y="378"/>
                      </a:lnTo>
                      <a:lnTo>
                        <a:pt x="68" y="380"/>
                      </a:lnTo>
                      <a:lnTo>
                        <a:pt x="66" y="380"/>
                      </a:lnTo>
                      <a:lnTo>
                        <a:pt x="62" y="380"/>
                      </a:lnTo>
                      <a:lnTo>
                        <a:pt x="60" y="376"/>
                      </a:lnTo>
                      <a:close/>
                      <a:moveTo>
                        <a:pt x="432" y="474"/>
                      </a:moveTo>
                      <a:lnTo>
                        <a:pt x="432" y="474"/>
                      </a:lnTo>
                      <a:lnTo>
                        <a:pt x="432" y="476"/>
                      </a:lnTo>
                      <a:lnTo>
                        <a:pt x="430" y="478"/>
                      </a:lnTo>
                      <a:lnTo>
                        <a:pt x="430" y="476"/>
                      </a:lnTo>
                      <a:lnTo>
                        <a:pt x="432" y="474"/>
                      </a:lnTo>
                      <a:close/>
                      <a:moveTo>
                        <a:pt x="404" y="394"/>
                      </a:moveTo>
                      <a:lnTo>
                        <a:pt x="404" y="394"/>
                      </a:lnTo>
                      <a:lnTo>
                        <a:pt x="402" y="396"/>
                      </a:lnTo>
                      <a:lnTo>
                        <a:pt x="400" y="396"/>
                      </a:lnTo>
                      <a:lnTo>
                        <a:pt x="402" y="398"/>
                      </a:lnTo>
                      <a:lnTo>
                        <a:pt x="404" y="394"/>
                      </a:lnTo>
                      <a:close/>
                      <a:moveTo>
                        <a:pt x="348" y="348"/>
                      </a:moveTo>
                      <a:lnTo>
                        <a:pt x="348" y="348"/>
                      </a:lnTo>
                      <a:lnTo>
                        <a:pt x="346" y="350"/>
                      </a:lnTo>
                      <a:lnTo>
                        <a:pt x="348" y="352"/>
                      </a:lnTo>
                      <a:lnTo>
                        <a:pt x="350" y="350"/>
                      </a:lnTo>
                      <a:lnTo>
                        <a:pt x="350" y="348"/>
                      </a:lnTo>
                      <a:lnTo>
                        <a:pt x="348" y="348"/>
                      </a:lnTo>
                      <a:close/>
                      <a:moveTo>
                        <a:pt x="428" y="478"/>
                      </a:moveTo>
                      <a:lnTo>
                        <a:pt x="428" y="478"/>
                      </a:lnTo>
                      <a:lnTo>
                        <a:pt x="428" y="480"/>
                      </a:lnTo>
                      <a:lnTo>
                        <a:pt x="428" y="482"/>
                      </a:lnTo>
                      <a:lnTo>
                        <a:pt x="430" y="480"/>
                      </a:lnTo>
                      <a:lnTo>
                        <a:pt x="430" y="478"/>
                      </a:lnTo>
                      <a:lnTo>
                        <a:pt x="428" y="478"/>
                      </a:lnTo>
                      <a:close/>
                      <a:moveTo>
                        <a:pt x="440" y="456"/>
                      </a:moveTo>
                      <a:lnTo>
                        <a:pt x="440" y="456"/>
                      </a:lnTo>
                      <a:lnTo>
                        <a:pt x="434" y="458"/>
                      </a:lnTo>
                      <a:lnTo>
                        <a:pt x="434" y="460"/>
                      </a:lnTo>
                      <a:lnTo>
                        <a:pt x="434" y="462"/>
                      </a:lnTo>
                      <a:lnTo>
                        <a:pt x="438" y="462"/>
                      </a:lnTo>
                      <a:lnTo>
                        <a:pt x="440" y="456"/>
                      </a:lnTo>
                      <a:close/>
                      <a:moveTo>
                        <a:pt x="428" y="398"/>
                      </a:moveTo>
                      <a:lnTo>
                        <a:pt x="428" y="398"/>
                      </a:lnTo>
                      <a:lnTo>
                        <a:pt x="426" y="402"/>
                      </a:lnTo>
                      <a:lnTo>
                        <a:pt x="424" y="408"/>
                      </a:lnTo>
                      <a:lnTo>
                        <a:pt x="420" y="418"/>
                      </a:lnTo>
                      <a:lnTo>
                        <a:pt x="412" y="426"/>
                      </a:lnTo>
                      <a:lnTo>
                        <a:pt x="412" y="430"/>
                      </a:lnTo>
                      <a:lnTo>
                        <a:pt x="420" y="430"/>
                      </a:lnTo>
                      <a:lnTo>
                        <a:pt x="420" y="434"/>
                      </a:lnTo>
                      <a:lnTo>
                        <a:pt x="424" y="434"/>
                      </a:lnTo>
                      <a:lnTo>
                        <a:pt x="428" y="434"/>
                      </a:lnTo>
                      <a:lnTo>
                        <a:pt x="428" y="436"/>
                      </a:lnTo>
                      <a:lnTo>
                        <a:pt x="432" y="436"/>
                      </a:lnTo>
                      <a:lnTo>
                        <a:pt x="430" y="442"/>
                      </a:lnTo>
                      <a:lnTo>
                        <a:pt x="434" y="444"/>
                      </a:lnTo>
                      <a:lnTo>
                        <a:pt x="434" y="448"/>
                      </a:lnTo>
                      <a:lnTo>
                        <a:pt x="434" y="454"/>
                      </a:lnTo>
                      <a:lnTo>
                        <a:pt x="438" y="454"/>
                      </a:lnTo>
                      <a:lnTo>
                        <a:pt x="446" y="446"/>
                      </a:lnTo>
                      <a:lnTo>
                        <a:pt x="450" y="446"/>
                      </a:lnTo>
                      <a:lnTo>
                        <a:pt x="452" y="438"/>
                      </a:lnTo>
                      <a:lnTo>
                        <a:pt x="450" y="432"/>
                      </a:lnTo>
                      <a:lnTo>
                        <a:pt x="450" y="426"/>
                      </a:lnTo>
                      <a:lnTo>
                        <a:pt x="448" y="426"/>
                      </a:lnTo>
                      <a:lnTo>
                        <a:pt x="446" y="426"/>
                      </a:lnTo>
                      <a:lnTo>
                        <a:pt x="442" y="422"/>
                      </a:lnTo>
                      <a:lnTo>
                        <a:pt x="440" y="422"/>
                      </a:lnTo>
                      <a:lnTo>
                        <a:pt x="438" y="422"/>
                      </a:lnTo>
                      <a:lnTo>
                        <a:pt x="438" y="420"/>
                      </a:lnTo>
                      <a:lnTo>
                        <a:pt x="438" y="418"/>
                      </a:lnTo>
                      <a:lnTo>
                        <a:pt x="432" y="414"/>
                      </a:lnTo>
                      <a:lnTo>
                        <a:pt x="428" y="412"/>
                      </a:lnTo>
                      <a:lnTo>
                        <a:pt x="426" y="410"/>
                      </a:lnTo>
                      <a:lnTo>
                        <a:pt x="426" y="404"/>
                      </a:lnTo>
                      <a:lnTo>
                        <a:pt x="432" y="402"/>
                      </a:lnTo>
                      <a:lnTo>
                        <a:pt x="430" y="400"/>
                      </a:lnTo>
                      <a:lnTo>
                        <a:pt x="430" y="398"/>
                      </a:lnTo>
                      <a:lnTo>
                        <a:pt x="428" y="398"/>
                      </a:lnTo>
                      <a:close/>
                      <a:moveTo>
                        <a:pt x="400" y="398"/>
                      </a:moveTo>
                      <a:lnTo>
                        <a:pt x="400" y="398"/>
                      </a:lnTo>
                      <a:lnTo>
                        <a:pt x="398" y="398"/>
                      </a:lnTo>
                      <a:lnTo>
                        <a:pt x="398" y="400"/>
                      </a:lnTo>
                      <a:lnTo>
                        <a:pt x="398" y="402"/>
                      </a:lnTo>
                      <a:lnTo>
                        <a:pt x="400" y="404"/>
                      </a:lnTo>
                      <a:lnTo>
                        <a:pt x="402" y="406"/>
                      </a:lnTo>
                      <a:lnTo>
                        <a:pt x="402" y="408"/>
                      </a:lnTo>
                      <a:lnTo>
                        <a:pt x="408" y="410"/>
                      </a:lnTo>
                      <a:lnTo>
                        <a:pt x="416" y="410"/>
                      </a:lnTo>
                      <a:lnTo>
                        <a:pt x="418" y="400"/>
                      </a:lnTo>
                      <a:lnTo>
                        <a:pt x="416" y="398"/>
                      </a:lnTo>
                      <a:lnTo>
                        <a:pt x="412" y="398"/>
                      </a:lnTo>
                      <a:lnTo>
                        <a:pt x="408" y="398"/>
                      </a:lnTo>
                      <a:lnTo>
                        <a:pt x="408" y="402"/>
                      </a:lnTo>
                      <a:lnTo>
                        <a:pt x="404" y="400"/>
                      </a:lnTo>
                      <a:lnTo>
                        <a:pt x="400" y="400"/>
                      </a:lnTo>
                      <a:lnTo>
                        <a:pt x="400" y="398"/>
                      </a:lnTo>
                      <a:close/>
                      <a:moveTo>
                        <a:pt x="390" y="396"/>
                      </a:moveTo>
                      <a:lnTo>
                        <a:pt x="390" y="396"/>
                      </a:lnTo>
                      <a:lnTo>
                        <a:pt x="382" y="406"/>
                      </a:lnTo>
                      <a:lnTo>
                        <a:pt x="380" y="408"/>
                      </a:lnTo>
                      <a:lnTo>
                        <a:pt x="380" y="412"/>
                      </a:lnTo>
                      <a:lnTo>
                        <a:pt x="382" y="412"/>
                      </a:lnTo>
                      <a:lnTo>
                        <a:pt x="386" y="406"/>
                      </a:lnTo>
                      <a:lnTo>
                        <a:pt x="390" y="406"/>
                      </a:lnTo>
                      <a:lnTo>
                        <a:pt x="394" y="406"/>
                      </a:lnTo>
                      <a:lnTo>
                        <a:pt x="394" y="398"/>
                      </a:lnTo>
                      <a:lnTo>
                        <a:pt x="392" y="398"/>
                      </a:lnTo>
                      <a:lnTo>
                        <a:pt x="390" y="396"/>
                      </a:lnTo>
                      <a:close/>
                      <a:moveTo>
                        <a:pt x="354" y="396"/>
                      </a:moveTo>
                      <a:lnTo>
                        <a:pt x="354" y="396"/>
                      </a:lnTo>
                      <a:lnTo>
                        <a:pt x="352" y="398"/>
                      </a:lnTo>
                      <a:lnTo>
                        <a:pt x="352" y="406"/>
                      </a:lnTo>
                      <a:lnTo>
                        <a:pt x="350" y="406"/>
                      </a:lnTo>
                      <a:lnTo>
                        <a:pt x="348" y="406"/>
                      </a:lnTo>
                      <a:lnTo>
                        <a:pt x="348" y="412"/>
                      </a:lnTo>
                      <a:lnTo>
                        <a:pt x="348" y="418"/>
                      </a:lnTo>
                      <a:lnTo>
                        <a:pt x="348" y="430"/>
                      </a:lnTo>
                      <a:lnTo>
                        <a:pt x="348" y="432"/>
                      </a:lnTo>
                      <a:lnTo>
                        <a:pt x="348" y="434"/>
                      </a:lnTo>
                      <a:lnTo>
                        <a:pt x="354" y="438"/>
                      </a:lnTo>
                      <a:lnTo>
                        <a:pt x="356" y="424"/>
                      </a:lnTo>
                      <a:lnTo>
                        <a:pt x="356" y="418"/>
                      </a:lnTo>
                      <a:lnTo>
                        <a:pt x="360" y="414"/>
                      </a:lnTo>
                      <a:lnTo>
                        <a:pt x="362" y="414"/>
                      </a:lnTo>
                      <a:lnTo>
                        <a:pt x="366" y="412"/>
                      </a:lnTo>
                      <a:lnTo>
                        <a:pt x="366" y="410"/>
                      </a:lnTo>
                      <a:lnTo>
                        <a:pt x="368" y="406"/>
                      </a:lnTo>
                      <a:lnTo>
                        <a:pt x="364" y="404"/>
                      </a:lnTo>
                      <a:lnTo>
                        <a:pt x="362" y="406"/>
                      </a:lnTo>
                      <a:lnTo>
                        <a:pt x="360" y="406"/>
                      </a:lnTo>
                      <a:lnTo>
                        <a:pt x="358" y="398"/>
                      </a:lnTo>
                      <a:lnTo>
                        <a:pt x="354" y="396"/>
                      </a:lnTo>
                      <a:close/>
                      <a:moveTo>
                        <a:pt x="552" y="388"/>
                      </a:moveTo>
                      <a:lnTo>
                        <a:pt x="552" y="388"/>
                      </a:lnTo>
                      <a:lnTo>
                        <a:pt x="540" y="402"/>
                      </a:lnTo>
                      <a:lnTo>
                        <a:pt x="540" y="406"/>
                      </a:lnTo>
                      <a:lnTo>
                        <a:pt x="538" y="406"/>
                      </a:lnTo>
                      <a:lnTo>
                        <a:pt x="536" y="408"/>
                      </a:lnTo>
                      <a:lnTo>
                        <a:pt x="536" y="410"/>
                      </a:lnTo>
                      <a:lnTo>
                        <a:pt x="542" y="410"/>
                      </a:lnTo>
                      <a:lnTo>
                        <a:pt x="550" y="396"/>
                      </a:lnTo>
                      <a:lnTo>
                        <a:pt x="552" y="390"/>
                      </a:lnTo>
                      <a:lnTo>
                        <a:pt x="552" y="388"/>
                      </a:lnTo>
                      <a:close/>
                      <a:moveTo>
                        <a:pt x="168" y="350"/>
                      </a:moveTo>
                      <a:lnTo>
                        <a:pt x="168" y="350"/>
                      </a:lnTo>
                      <a:lnTo>
                        <a:pt x="166" y="352"/>
                      </a:lnTo>
                      <a:lnTo>
                        <a:pt x="166" y="354"/>
                      </a:lnTo>
                      <a:lnTo>
                        <a:pt x="168" y="354"/>
                      </a:lnTo>
                      <a:lnTo>
                        <a:pt x="168" y="352"/>
                      </a:lnTo>
                      <a:lnTo>
                        <a:pt x="168" y="350"/>
                      </a:lnTo>
                      <a:close/>
                      <a:moveTo>
                        <a:pt x="356" y="350"/>
                      </a:moveTo>
                      <a:lnTo>
                        <a:pt x="356" y="350"/>
                      </a:lnTo>
                      <a:lnTo>
                        <a:pt x="350" y="350"/>
                      </a:lnTo>
                      <a:lnTo>
                        <a:pt x="350" y="352"/>
                      </a:lnTo>
                      <a:lnTo>
                        <a:pt x="352" y="354"/>
                      </a:lnTo>
                      <a:lnTo>
                        <a:pt x="348" y="362"/>
                      </a:lnTo>
                      <a:lnTo>
                        <a:pt x="344" y="370"/>
                      </a:lnTo>
                      <a:lnTo>
                        <a:pt x="350" y="372"/>
                      </a:lnTo>
                      <a:lnTo>
                        <a:pt x="352" y="368"/>
                      </a:lnTo>
                      <a:lnTo>
                        <a:pt x="354" y="358"/>
                      </a:lnTo>
                      <a:lnTo>
                        <a:pt x="356" y="354"/>
                      </a:lnTo>
                      <a:lnTo>
                        <a:pt x="362" y="350"/>
                      </a:lnTo>
                      <a:lnTo>
                        <a:pt x="356" y="350"/>
                      </a:lnTo>
                      <a:close/>
                      <a:moveTo>
                        <a:pt x="174" y="348"/>
                      </a:moveTo>
                      <a:lnTo>
                        <a:pt x="174" y="348"/>
                      </a:lnTo>
                      <a:lnTo>
                        <a:pt x="172" y="358"/>
                      </a:lnTo>
                      <a:lnTo>
                        <a:pt x="166" y="364"/>
                      </a:lnTo>
                      <a:lnTo>
                        <a:pt x="168" y="368"/>
                      </a:lnTo>
                      <a:lnTo>
                        <a:pt x="172" y="372"/>
                      </a:lnTo>
                      <a:lnTo>
                        <a:pt x="174" y="372"/>
                      </a:lnTo>
                      <a:lnTo>
                        <a:pt x="174" y="370"/>
                      </a:lnTo>
                      <a:lnTo>
                        <a:pt x="176" y="372"/>
                      </a:lnTo>
                      <a:lnTo>
                        <a:pt x="184" y="372"/>
                      </a:lnTo>
                      <a:lnTo>
                        <a:pt x="180" y="360"/>
                      </a:lnTo>
                      <a:lnTo>
                        <a:pt x="180" y="356"/>
                      </a:lnTo>
                      <a:lnTo>
                        <a:pt x="180" y="352"/>
                      </a:lnTo>
                      <a:lnTo>
                        <a:pt x="178" y="350"/>
                      </a:lnTo>
                      <a:lnTo>
                        <a:pt x="176" y="348"/>
                      </a:lnTo>
                      <a:lnTo>
                        <a:pt x="174" y="348"/>
                      </a:lnTo>
                      <a:close/>
                      <a:moveTo>
                        <a:pt x="426" y="328"/>
                      </a:moveTo>
                      <a:lnTo>
                        <a:pt x="426" y="328"/>
                      </a:lnTo>
                      <a:lnTo>
                        <a:pt x="422" y="332"/>
                      </a:lnTo>
                      <a:lnTo>
                        <a:pt x="420" y="336"/>
                      </a:lnTo>
                      <a:lnTo>
                        <a:pt x="418" y="340"/>
                      </a:lnTo>
                      <a:lnTo>
                        <a:pt x="414" y="342"/>
                      </a:lnTo>
                      <a:lnTo>
                        <a:pt x="408" y="344"/>
                      </a:lnTo>
                      <a:lnTo>
                        <a:pt x="408" y="346"/>
                      </a:lnTo>
                      <a:lnTo>
                        <a:pt x="416" y="348"/>
                      </a:lnTo>
                      <a:lnTo>
                        <a:pt x="422" y="340"/>
                      </a:lnTo>
                      <a:lnTo>
                        <a:pt x="426" y="336"/>
                      </a:lnTo>
                      <a:lnTo>
                        <a:pt x="428" y="332"/>
                      </a:lnTo>
                      <a:lnTo>
                        <a:pt x="428" y="330"/>
                      </a:lnTo>
                      <a:lnTo>
                        <a:pt x="426" y="328"/>
                      </a:lnTo>
                      <a:close/>
                      <a:moveTo>
                        <a:pt x="180" y="316"/>
                      </a:moveTo>
                      <a:lnTo>
                        <a:pt x="180" y="316"/>
                      </a:lnTo>
                      <a:lnTo>
                        <a:pt x="168" y="316"/>
                      </a:lnTo>
                      <a:lnTo>
                        <a:pt x="166" y="330"/>
                      </a:lnTo>
                      <a:lnTo>
                        <a:pt x="170" y="346"/>
                      </a:lnTo>
                      <a:lnTo>
                        <a:pt x="172" y="342"/>
                      </a:lnTo>
                      <a:lnTo>
                        <a:pt x="174" y="342"/>
                      </a:lnTo>
                      <a:lnTo>
                        <a:pt x="172" y="342"/>
                      </a:lnTo>
                      <a:lnTo>
                        <a:pt x="180" y="342"/>
                      </a:lnTo>
                      <a:lnTo>
                        <a:pt x="180" y="340"/>
                      </a:lnTo>
                      <a:lnTo>
                        <a:pt x="180" y="334"/>
                      </a:lnTo>
                      <a:lnTo>
                        <a:pt x="182" y="332"/>
                      </a:lnTo>
                      <a:lnTo>
                        <a:pt x="182" y="328"/>
                      </a:lnTo>
                      <a:lnTo>
                        <a:pt x="180" y="328"/>
                      </a:lnTo>
                      <a:lnTo>
                        <a:pt x="182" y="324"/>
                      </a:lnTo>
                      <a:lnTo>
                        <a:pt x="182" y="322"/>
                      </a:lnTo>
                      <a:lnTo>
                        <a:pt x="180" y="316"/>
                      </a:lnTo>
                      <a:close/>
                      <a:moveTo>
                        <a:pt x="476" y="286"/>
                      </a:moveTo>
                      <a:lnTo>
                        <a:pt x="476" y="286"/>
                      </a:lnTo>
                      <a:lnTo>
                        <a:pt x="474" y="286"/>
                      </a:lnTo>
                      <a:lnTo>
                        <a:pt x="472" y="288"/>
                      </a:lnTo>
                      <a:lnTo>
                        <a:pt x="470" y="290"/>
                      </a:lnTo>
                      <a:lnTo>
                        <a:pt x="466" y="292"/>
                      </a:lnTo>
                      <a:lnTo>
                        <a:pt x="462" y="294"/>
                      </a:lnTo>
                      <a:lnTo>
                        <a:pt x="458" y="298"/>
                      </a:lnTo>
                      <a:lnTo>
                        <a:pt x="458" y="302"/>
                      </a:lnTo>
                      <a:lnTo>
                        <a:pt x="456" y="312"/>
                      </a:lnTo>
                      <a:lnTo>
                        <a:pt x="460" y="312"/>
                      </a:lnTo>
                      <a:lnTo>
                        <a:pt x="464" y="310"/>
                      </a:lnTo>
                      <a:lnTo>
                        <a:pt x="466" y="308"/>
                      </a:lnTo>
                      <a:lnTo>
                        <a:pt x="468" y="306"/>
                      </a:lnTo>
                      <a:lnTo>
                        <a:pt x="468" y="300"/>
                      </a:lnTo>
                      <a:lnTo>
                        <a:pt x="470" y="300"/>
                      </a:lnTo>
                      <a:lnTo>
                        <a:pt x="474" y="298"/>
                      </a:lnTo>
                      <a:lnTo>
                        <a:pt x="476" y="294"/>
                      </a:lnTo>
                      <a:lnTo>
                        <a:pt x="476" y="290"/>
                      </a:lnTo>
                      <a:lnTo>
                        <a:pt x="476" y="286"/>
                      </a:lnTo>
                      <a:close/>
                      <a:moveTo>
                        <a:pt x="308" y="178"/>
                      </a:moveTo>
                      <a:lnTo>
                        <a:pt x="308" y="178"/>
                      </a:lnTo>
                      <a:lnTo>
                        <a:pt x="306" y="178"/>
                      </a:lnTo>
                      <a:lnTo>
                        <a:pt x="304" y="182"/>
                      </a:lnTo>
                      <a:lnTo>
                        <a:pt x="302" y="188"/>
                      </a:lnTo>
                      <a:lnTo>
                        <a:pt x="302" y="196"/>
                      </a:lnTo>
                      <a:lnTo>
                        <a:pt x="306" y="202"/>
                      </a:lnTo>
                      <a:lnTo>
                        <a:pt x="308" y="202"/>
                      </a:lnTo>
                      <a:lnTo>
                        <a:pt x="310" y="204"/>
                      </a:lnTo>
                      <a:lnTo>
                        <a:pt x="306" y="200"/>
                      </a:lnTo>
                      <a:lnTo>
                        <a:pt x="306" y="196"/>
                      </a:lnTo>
                      <a:lnTo>
                        <a:pt x="306" y="192"/>
                      </a:lnTo>
                      <a:lnTo>
                        <a:pt x="306" y="184"/>
                      </a:lnTo>
                      <a:lnTo>
                        <a:pt x="314" y="182"/>
                      </a:lnTo>
                      <a:lnTo>
                        <a:pt x="312" y="178"/>
                      </a:lnTo>
                      <a:lnTo>
                        <a:pt x="314" y="178"/>
                      </a:lnTo>
                      <a:lnTo>
                        <a:pt x="316" y="180"/>
                      </a:lnTo>
                      <a:lnTo>
                        <a:pt x="314" y="180"/>
                      </a:lnTo>
                      <a:lnTo>
                        <a:pt x="316" y="180"/>
                      </a:lnTo>
                      <a:lnTo>
                        <a:pt x="316" y="178"/>
                      </a:lnTo>
                      <a:lnTo>
                        <a:pt x="312" y="178"/>
                      </a:lnTo>
                      <a:lnTo>
                        <a:pt x="308" y="178"/>
                      </a:lnTo>
                      <a:close/>
                      <a:moveTo>
                        <a:pt x="370" y="118"/>
                      </a:moveTo>
                      <a:lnTo>
                        <a:pt x="370" y="118"/>
                      </a:lnTo>
                      <a:lnTo>
                        <a:pt x="372" y="120"/>
                      </a:lnTo>
                      <a:lnTo>
                        <a:pt x="374" y="120"/>
                      </a:lnTo>
                      <a:lnTo>
                        <a:pt x="372" y="122"/>
                      </a:lnTo>
                      <a:lnTo>
                        <a:pt x="370" y="118"/>
                      </a:lnTo>
                      <a:close/>
                      <a:moveTo>
                        <a:pt x="180" y="226"/>
                      </a:moveTo>
                      <a:lnTo>
                        <a:pt x="180" y="226"/>
                      </a:lnTo>
                      <a:lnTo>
                        <a:pt x="184" y="226"/>
                      </a:lnTo>
                      <a:lnTo>
                        <a:pt x="182" y="228"/>
                      </a:lnTo>
                      <a:lnTo>
                        <a:pt x="180" y="226"/>
                      </a:lnTo>
                      <a:close/>
                      <a:moveTo>
                        <a:pt x="558" y="144"/>
                      </a:moveTo>
                      <a:lnTo>
                        <a:pt x="558" y="144"/>
                      </a:lnTo>
                      <a:lnTo>
                        <a:pt x="556" y="146"/>
                      </a:lnTo>
                      <a:lnTo>
                        <a:pt x="558" y="148"/>
                      </a:lnTo>
                      <a:lnTo>
                        <a:pt x="560" y="148"/>
                      </a:lnTo>
                      <a:lnTo>
                        <a:pt x="562" y="146"/>
                      </a:lnTo>
                      <a:lnTo>
                        <a:pt x="560" y="146"/>
                      </a:lnTo>
                      <a:lnTo>
                        <a:pt x="558" y="144"/>
                      </a:lnTo>
                      <a:close/>
                      <a:moveTo>
                        <a:pt x="528" y="144"/>
                      </a:moveTo>
                      <a:lnTo>
                        <a:pt x="528" y="144"/>
                      </a:lnTo>
                      <a:lnTo>
                        <a:pt x="526" y="146"/>
                      </a:lnTo>
                      <a:lnTo>
                        <a:pt x="526" y="148"/>
                      </a:lnTo>
                      <a:lnTo>
                        <a:pt x="528" y="148"/>
                      </a:lnTo>
                      <a:lnTo>
                        <a:pt x="528" y="146"/>
                      </a:lnTo>
                      <a:lnTo>
                        <a:pt x="528" y="144"/>
                      </a:lnTo>
                      <a:close/>
                      <a:moveTo>
                        <a:pt x="638" y="108"/>
                      </a:moveTo>
                      <a:lnTo>
                        <a:pt x="638" y="108"/>
                      </a:lnTo>
                      <a:lnTo>
                        <a:pt x="636" y="108"/>
                      </a:lnTo>
                      <a:lnTo>
                        <a:pt x="636" y="110"/>
                      </a:lnTo>
                      <a:lnTo>
                        <a:pt x="638" y="110"/>
                      </a:lnTo>
                      <a:lnTo>
                        <a:pt x="638" y="108"/>
                      </a:lnTo>
                      <a:close/>
                      <a:moveTo>
                        <a:pt x="672" y="274"/>
                      </a:moveTo>
                      <a:lnTo>
                        <a:pt x="672" y="274"/>
                      </a:lnTo>
                      <a:lnTo>
                        <a:pt x="670" y="274"/>
                      </a:lnTo>
                      <a:lnTo>
                        <a:pt x="670" y="276"/>
                      </a:lnTo>
                      <a:lnTo>
                        <a:pt x="670" y="280"/>
                      </a:lnTo>
                      <a:lnTo>
                        <a:pt x="672" y="278"/>
                      </a:lnTo>
                      <a:lnTo>
                        <a:pt x="672" y="276"/>
                      </a:lnTo>
                      <a:lnTo>
                        <a:pt x="672" y="274"/>
                      </a:lnTo>
                      <a:close/>
                      <a:moveTo>
                        <a:pt x="730" y="244"/>
                      </a:moveTo>
                      <a:lnTo>
                        <a:pt x="730" y="244"/>
                      </a:lnTo>
                      <a:lnTo>
                        <a:pt x="730" y="246"/>
                      </a:lnTo>
                      <a:lnTo>
                        <a:pt x="728" y="248"/>
                      </a:lnTo>
                      <a:lnTo>
                        <a:pt x="728" y="252"/>
                      </a:lnTo>
                      <a:lnTo>
                        <a:pt x="732" y="252"/>
                      </a:lnTo>
                      <a:lnTo>
                        <a:pt x="734" y="254"/>
                      </a:lnTo>
                      <a:lnTo>
                        <a:pt x="732" y="250"/>
                      </a:lnTo>
                      <a:lnTo>
                        <a:pt x="730" y="250"/>
                      </a:lnTo>
                      <a:lnTo>
                        <a:pt x="730" y="244"/>
                      </a:lnTo>
                      <a:close/>
                      <a:moveTo>
                        <a:pt x="724" y="234"/>
                      </a:moveTo>
                      <a:lnTo>
                        <a:pt x="724" y="234"/>
                      </a:lnTo>
                      <a:lnTo>
                        <a:pt x="722" y="236"/>
                      </a:lnTo>
                      <a:lnTo>
                        <a:pt x="720" y="236"/>
                      </a:lnTo>
                      <a:lnTo>
                        <a:pt x="722" y="244"/>
                      </a:lnTo>
                      <a:lnTo>
                        <a:pt x="724" y="234"/>
                      </a:lnTo>
                      <a:close/>
                      <a:moveTo>
                        <a:pt x="528" y="130"/>
                      </a:moveTo>
                      <a:lnTo>
                        <a:pt x="528" y="130"/>
                      </a:lnTo>
                      <a:lnTo>
                        <a:pt x="534" y="132"/>
                      </a:lnTo>
                      <a:lnTo>
                        <a:pt x="536" y="136"/>
                      </a:lnTo>
                      <a:lnTo>
                        <a:pt x="526" y="136"/>
                      </a:lnTo>
                      <a:lnTo>
                        <a:pt x="526" y="134"/>
                      </a:lnTo>
                      <a:lnTo>
                        <a:pt x="528" y="130"/>
                      </a:lnTo>
                      <a:close/>
                      <a:moveTo>
                        <a:pt x="602" y="118"/>
                      </a:moveTo>
                      <a:lnTo>
                        <a:pt x="602" y="118"/>
                      </a:lnTo>
                      <a:lnTo>
                        <a:pt x="606" y="118"/>
                      </a:lnTo>
                      <a:lnTo>
                        <a:pt x="606" y="120"/>
                      </a:lnTo>
                      <a:lnTo>
                        <a:pt x="602" y="126"/>
                      </a:lnTo>
                      <a:lnTo>
                        <a:pt x="600" y="126"/>
                      </a:lnTo>
                      <a:lnTo>
                        <a:pt x="600" y="124"/>
                      </a:lnTo>
                      <a:lnTo>
                        <a:pt x="602" y="118"/>
                      </a:lnTo>
                      <a:close/>
                      <a:moveTo>
                        <a:pt x="428" y="106"/>
                      </a:moveTo>
                      <a:lnTo>
                        <a:pt x="428" y="106"/>
                      </a:lnTo>
                      <a:lnTo>
                        <a:pt x="426" y="106"/>
                      </a:lnTo>
                      <a:lnTo>
                        <a:pt x="426" y="108"/>
                      </a:lnTo>
                      <a:lnTo>
                        <a:pt x="428" y="106"/>
                      </a:lnTo>
                      <a:close/>
                      <a:moveTo>
                        <a:pt x="536" y="96"/>
                      </a:moveTo>
                      <a:lnTo>
                        <a:pt x="536" y="96"/>
                      </a:lnTo>
                      <a:lnTo>
                        <a:pt x="538" y="96"/>
                      </a:lnTo>
                      <a:lnTo>
                        <a:pt x="540" y="98"/>
                      </a:lnTo>
                      <a:lnTo>
                        <a:pt x="536" y="98"/>
                      </a:lnTo>
                      <a:lnTo>
                        <a:pt x="536" y="96"/>
                      </a:lnTo>
                      <a:close/>
                      <a:moveTo>
                        <a:pt x="458" y="96"/>
                      </a:moveTo>
                      <a:lnTo>
                        <a:pt x="458" y="96"/>
                      </a:lnTo>
                      <a:lnTo>
                        <a:pt x="460" y="96"/>
                      </a:lnTo>
                      <a:lnTo>
                        <a:pt x="460" y="98"/>
                      </a:lnTo>
                      <a:lnTo>
                        <a:pt x="458" y="96"/>
                      </a:lnTo>
                      <a:close/>
                      <a:moveTo>
                        <a:pt x="518" y="86"/>
                      </a:moveTo>
                      <a:lnTo>
                        <a:pt x="518" y="86"/>
                      </a:lnTo>
                      <a:lnTo>
                        <a:pt x="520" y="88"/>
                      </a:lnTo>
                      <a:lnTo>
                        <a:pt x="518" y="88"/>
                      </a:lnTo>
                      <a:lnTo>
                        <a:pt x="518" y="86"/>
                      </a:lnTo>
                      <a:close/>
                      <a:moveTo>
                        <a:pt x="598" y="68"/>
                      </a:moveTo>
                      <a:lnTo>
                        <a:pt x="598" y="68"/>
                      </a:lnTo>
                      <a:lnTo>
                        <a:pt x="592" y="70"/>
                      </a:lnTo>
                      <a:lnTo>
                        <a:pt x="592" y="76"/>
                      </a:lnTo>
                      <a:lnTo>
                        <a:pt x="596" y="76"/>
                      </a:lnTo>
                      <a:lnTo>
                        <a:pt x="596" y="78"/>
                      </a:lnTo>
                      <a:lnTo>
                        <a:pt x="598" y="80"/>
                      </a:lnTo>
                      <a:lnTo>
                        <a:pt x="592" y="80"/>
                      </a:lnTo>
                      <a:lnTo>
                        <a:pt x="592" y="88"/>
                      </a:lnTo>
                      <a:lnTo>
                        <a:pt x="604" y="88"/>
                      </a:lnTo>
                      <a:lnTo>
                        <a:pt x="602" y="86"/>
                      </a:lnTo>
                      <a:lnTo>
                        <a:pt x="602" y="84"/>
                      </a:lnTo>
                      <a:lnTo>
                        <a:pt x="600" y="84"/>
                      </a:lnTo>
                      <a:lnTo>
                        <a:pt x="600" y="82"/>
                      </a:lnTo>
                      <a:lnTo>
                        <a:pt x="602" y="80"/>
                      </a:lnTo>
                      <a:lnTo>
                        <a:pt x="600" y="78"/>
                      </a:lnTo>
                      <a:lnTo>
                        <a:pt x="600" y="76"/>
                      </a:lnTo>
                      <a:lnTo>
                        <a:pt x="604" y="76"/>
                      </a:lnTo>
                      <a:lnTo>
                        <a:pt x="604" y="72"/>
                      </a:lnTo>
                      <a:lnTo>
                        <a:pt x="598" y="68"/>
                      </a:lnTo>
                      <a:close/>
                      <a:moveTo>
                        <a:pt x="568" y="46"/>
                      </a:moveTo>
                      <a:lnTo>
                        <a:pt x="566" y="50"/>
                      </a:lnTo>
                      <a:lnTo>
                        <a:pt x="566" y="54"/>
                      </a:lnTo>
                      <a:lnTo>
                        <a:pt x="570" y="52"/>
                      </a:lnTo>
                      <a:lnTo>
                        <a:pt x="572" y="50"/>
                      </a:lnTo>
                      <a:lnTo>
                        <a:pt x="570" y="50"/>
                      </a:lnTo>
                      <a:lnTo>
                        <a:pt x="568" y="46"/>
                      </a:lnTo>
                      <a:close/>
                      <a:moveTo>
                        <a:pt x="656" y="156"/>
                      </a:moveTo>
                      <a:lnTo>
                        <a:pt x="656" y="156"/>
                      </a:lnTo>
                      <a:lnTo>
                        <a:pt x="658" y="158"/>
                      </a:lnTo>
                      <a:lnTo>
                        <a:pt x="656" y="160"/>
                      </a:lnTo>
                      <a:lnTo>
                        <a:pt x="656" y="162"/>
                      </a:lnTo>
                      <a:lnTo>
                        <a:pt x="656" y="156"/>
                      </a:lnTo>
                      <a:close/>
                      <a:moveTo>
                        <a:pt x="518" y="28"/>
                      </a:moveTo>
                      <a:lnTo>
                        <a:pt x="518" y="28"/>
                      </a:lnTo>
                      <a:lnTo>
                        <a:pt x="524" y="28"/>
                      </a:lnTo>
                      <a:lnTo>
                        <a:pt x="522" y="38"/>
                      </a:lnTo>
                      <a:lnTo>
                        <a:pt x="518" y="32"/>
                      </a:lnTo>
                      <a:lnTo>
                        <a:pt x="518" y="34"/>
                      </a:lnTo>
                      <a:lnTo>
                        <a:pt x="516" y="36"/>
                      </a:lnTo>
                      <a:lnTo>
                        <a:pt x="516" y="38"/>
                      </a:lnTo>
                      <a:lnTo>
                        <a:pt x="516" y="42"/>
                      </a:lnTo>
                      <a:lnTo>
                        <a:pt x="518" y="46"/>
                      </a:lnTo>
                      <a:lnTo>
                        <a:pt x="518" y="50"/>
                      </a:lnTo>
                      <a:lnTo>
                        <a:pt x="514" y="50"/>
                      </a:lnTo>
                      <a:lnTo>
                        <a:pt x="512" y="62"/>
                      </a:lnTo>
                      <a:lnTo>
                        <a:pt x="510" y="72"/>
                      </a:lnTo>
                      <a:lnTo>
                        <a:pt x="510" y="74"/>
                      </a:lnTo>
                      <a:lnTo>
                        <a:pt x="506" y="76"/>
                      </a:lnTo>
                      <a:lnTo>
                        <a:pt x="508" y="62"/>
                      </a:lnTo>
                      <a:lnTo>
                        <a:pt x="510" y="52"/>
                      </a:lnTo>
                      <a:lnTo>
                        <a:pt x="512" y="42"/>
                      </a:lnTo>
                      <a:lnTo>
                        <a:pt x="514" y="32"/>
                      </a:lnTo>
                      <a:lnTo>
                        <a:pt x="516" y="30"/>
                      </a:lnTo>
                      <a:lnTo>
                        <a:pt x="518" y="28"/>
                      </a:lnTo>
                      <a:close/>
                      <a:moveTo>
                        <a:pt x="568" y="0"/>
                      </a:moveTo>
                      <a:lnTo>
                        <a:pt x="568" y="0"/>
                      </a:lnTo>
                      <a:lnTo>
                        <a:pt x="576" y="0"/>
                      </a:lnTo>
                      <a:lnTo>
                        <a:pt x="580" y="2"/>
                      </a:lnTo>
                      <a:lnTo>
                        <a:pt x="580" y="4"/>
                      </a:lnTo>
                      <a:lnTo>
                        <a:pt x="582" y="8"/>
                      </a:lnTo>
                      <a:lnTo>
                        <a:pt x="570" y="14"/>
                      </a:lnTo>
                      <a:lnTo>
                        <a:pt x="572" y="26"/>
                      </a:lnTo>
                      <a:lnTo>
                        <a:pt x="574" y="32"/>
                      </a:lnTo>
                      <a:lnTo>
                        <a:pt x="578" y="36"/>
                      </a:lnTo>
                      <a:lnTo>
                        <a:pt x="586" y="36"/>
                      </a:lnTo>
                      <a:lnTo>
                        <a:pt x="594" y="36"/>
                      </a:lnTo>
                      <a:lnTo>
                        <a:pt x="606" y="32"/>
                      </a:lnTo>
                      <a:lnTo>
                        <a:pt x="616" y="32"/>
                      </a:lnTo>
                      <a:lnTo>
                        <a:pt x="624" y="30"/>
                      </a:lnTo>
                      <a:lnTo>
                        <a:pt x="628" y="36"/>
                      </a:lnTo>
                      <a:lnTo>
                        <a:pt x="634" y="38"/>
                      </a:lnTo>
                      <a:lnTo>
                        <a:pt x="634" y="44"/>
                      </a:lnTo>
                      <a:lnTo>
                        <a:pt x="634" y="50"/>
                      </a:lnTo>
                      <a:lnTo>
                        <a:pt x="632" y="52"/>
                      </a:lnTo>
                      <a:lnTo>
                        <a:pt x="628" y="56"/>
                      </a:lnTo>
                      <a:lnTo>
                        <a:pt x="622" y="62"/>
                      </a:lnTo>
                      <a:lnTo>
                        <a:pt x="616" y="66"/>
                      </a:lnTo>
                      <a:lnTo>
                        <a:pt x="612" y="70"/>
                      </a:lnTo>
                      <a:lnTo>
                        <a:pt x="612" y="78"/>
                      </a:lnTo>
                      <a:lnTo>
                        <a:pt x="614" y="84"/>
                      </a:lnTo>
                      <a:lnTo>
                        <a:pt x="622" y="96"/>
                      </a:lnTo>
                      <a:lnTo>
                        <a:pt x="632" y="92"/>
                      </a:lnTo>
                      <a:lnTo>
                        <a:pt x="642" y="102"/>
                      </a:lnTo>
                      <a:lnTo>
                        <a:pt x="642" y="106"/>
                      </a:lnTo>
                      <a:lnTo>
                        <a:pt x="642" y="110"/>
                      </a:lnTo>
                      <a:lnTo>
                        <a:pt x="648" y="112"/>
                      </a:lnTo>
                      <a:lnTo>
                        <a:pt x="654" y="114"/>
                      </a:lnTo>
                      <a:lnTo>
                        <a:pt x="654" y="116"/>
                      </a:lnTo>
                      <a:lnTo>
                        <a:pt x="650" y="118"/>
                      </a:lnTo>
                      <a:lnTo>
                        <a:pt x="646" y="122"/>
                      </a:lnTo>
                      <a:lnTo>
                        <a:pt x="644" y="126"/>
                      </a:lnTo>
                      <a:lnTo>
                        <a:pt x="644" y="134"/>
                      </a:lnTo>
                      <a:lnTo>
                        <a:pt x="646" y="136"/>
                      </a:lnTo>
                      <a:lnTo>
                        <a:pt x="646" y="138"/>
                      </a:lnTo>
                      <a:lnTo>
                        <a:pt x="644" y="138"/>
                      </a:lnTo>
                      <a:lnTo>
                        <a:pt x="642" y="140"/>
                      </a:lnTo>
                      <a:lnTo>
                        <a:pt x="638" y="138"/>
                      </a:lnTo>
                      <a:lnTo>
                        <a:pt x="638" y="136"/>
                      </a:lnTo>
                      <a:lnTo>
                        <a:pt x="642" y="136"/>
                      </a:lnTo>
                      <a:lnTo>
                        <a:pt x="642" y="132"/>
                      </a:lnTo>
                      <a:lnTo>
                        <a:pt x="630" y="132"/>
                      </a:lnTo>
                      <a:lnTo>
                        <a:pt x="630" y="128"/>
                      </a:lnTo>
                      <a:lnTo>
                        <a:pt x="636" y="126"/>
                      </a:lnTo>
                      <a:lnTo>
                        <a:pt x="638" y="122"/>
                      </a:lnTo>
                      <a:lnTo>
                        <a:pt x="634" y="120"/>
                      </a:lnTo>
                      <a:lnTo>
                        <a:pt x="632" y="120"/>
                      </a:lnTo>
                      <a:lnTo>
                        <a:pt x="630" y="122"/>
                      </a:lnTo>
                      <a:lnTo>
                        <a:pt x="628" y="122"/>
                      </a:lnTo>
                      <a:lnTo>
                        <a:pt x="626" y="122"/>
                      </a:lnTo>
                      <a:lnTo>
                        <a:pt x="632" y="118"/>
                      </a:lnTo>
                      <a:lnTo>
                        <a:pt x="634" y="114"/>
                      </a:lnTo>
                      <a:lnTo>
                        <a:pt x="632" y="114"/>
                      </a:lnTo>
                      <a:lnTo>
                        <a:pt x="630" y="112"/>
                      </a:lnTo>
                      <a:lnTo>
                        <a:pt x="626" y="118"/>
                      </a:lnTo>
                      <a:lnTo>
                        <a:pt x="624" y="120"/>
                      </a:lnTo>
                      <a:lnTo>
                        <a:pt x="622" y="118"/>
                      </a:lnTo>
                      <a:lnTo>
                        <a:pt x="620" y="110"/>
                      </a:lnTo>
                      <a:lnTo>
                        <a:pt x="618" y="110"/>
                      </a:lnTo>
                      <a:lnTo>
                        <a:pt x="614" y="114"/>
                      </a:lnTo>
                      <a:lnTo>
                        <a:pt x="610" y="118"/>
                      </a:lnTo>
                      <a:lnTo>
                        <a:pt x="608" y="116"/>
                      </a:lnTo>
                      <a:lnTo>
                        <a:pt x="608" y="114"/>
                      </a:lnTo>
                      <a:lnTo>
                        <a:pt x="594" y="116"/>
                      </a:lnTo>
                      <a:lnTo>
                        <a:pt x="592" y="120"/>
                      </a:lnTo>
                      <a:lnTo>
                        <a:pt x="590" y="120"/>
                      </a:lnTo>
                      <a:lnTo>
                        <a:pt x="586" y="118"/>
                      </a:lnTo>
                      <a:lnTo>
                        <a:pt x="590" y="124"/>
                      </a:lnTo>
                      <a:lnTo>
                        <a:pt x="584" y="128"/>
                      </a:lnTo>
                      <a:lnTo>
                        <a:pt x="578" y="132"/>
                      </a:lnTo>
                      <a:lnTo>
                        <a:pt x="578" y="136"/>
                      </a:lnTo>
                      <a:lnTo>
                        <a:pt x="578" y="138"/>
                      </a:lnTo>
                      <a:lnTo>
                        <a:pt x="576" y="140"/>
                      </a:lnTo>
                      <a:lnTo>
                        <a:pt x="574" y="140"/>
                      </a:lnTo>
                      <a:lnTo>
                        <a:pt x="572" y="140"/>
                      </a:lnTo>
                      <a:lnTo>
                        <a:pt x="566" y="144"/>
                      </a:lnTo>
                      <a:lnTo>
                        <a:pt x="576" y="144"/>
                      </a:lnTo>
                      <a:lnTo>
                        <a:pt x="576" y="142"/>
                      </a:lnTo>
                      <a:lnTo>
                        <a:pt x="578" y="142"/>
                      </a:lnTo>
                      <a:lnTo>
                        <a:pt x="580" y="144"/>
                      </a:lnTo>
                      <a:lnTo>
                        <a:pt x="582" y="146"/>
                      </a:lnTo>
                      <a:lnTo>
                        <a:pt x="582" y="152"/>
                      </a:lnTo>
                      <a:lnTo>
                        <a:pt x="580" y="154"/>
                      </a:lnTo>
                      <a:lnTo>
                        <a:pt x="578" y="158"/>
                      </a:lnTo>
                      <a:lnTo>
                        <a:pt x="574" y="156"/>
                      </a:lnTo>
                      <a:lnTo>
                        <a:pt x="574" y="152"/>
                      </a:lnTo>
                      <a:lnTo>
                        <a:pt x="568" y="152"/>
                      </a:lnTo>
                      <a:lnTo>
                        <a:pt x="562" y="152"/>
                      </a:lnTo>
                      <a:lnTo>
                        <a:pt x="558" y="152"/>
                      </a:lnTo>
                      <a:lnTo>
                        <a:pt x="556" y="150"/>
                      </a:lnTo>
                      <a:lnTo>
                        <a:pt x="554" y="146"/>
                      </a:lnTo>
                      <a:lnTo>
                        <a:pt x="550" y="146"/>
                      </a:lnTo>
                      <a:lnTo>
                        <a:pt x="548" y="146"/>
                      </a:lnTo>
                      <a:lnTo>
                        <a:pt x="546" y="144"/>
                      </a:lnTo>
                      <a:lnTo>
                        <a:pt x="538" y="140"/>
                      </a:lnTo>
                      <a:lnTo>
                        <a:pt x="536" y="136"/>
                      </a:lnTo>
                      <a:lnTo>
                        <a:pt x="536" y="130"/>
                      </a:lnTo>
                      <a:lnTo>
                        <a:pt x="524" y="126"/>
                      </a:lnTo>
                      <a:lnTo>
                        <a:pt x="520" y="122"/>
                      </a:lnTo>
                      <a:lnTo>
                        <a:pt x="520" y="116"/>
                      </a:lnTo>
                      <a:lnTo>
                        <a:pt x="524" y="106"/>
                      </a:lnTo>
                      <a:lnTo>
                        <a:pt x="534" y="106"/>
                      </a:lnTo>
                      <a:lnTo>
                        <a:pt x="542" y="106"/>
                      </a:lnTo>
                      <a:lnTo>
                        <a:pt x="544" y="104"/>
                      </a:lnTo>
                      <a:lnTo>
                        <a:pt x="542" y="98"/>
                      </a:lnTo>
                      <a:lnTo>
                        <a:pt x="542" y="94"/>
                      </a:lnTo>
                      <a:lnTo>
                        <a:pt x="544" y="92"/>
                      </a:lnTo>
                      <a:lnTo>
                        <a:pt x="534" y="90"/>
                      </a:lnTo>
                      <a:lnTo>
                        <a:pt x="524" y="92"/>
                      </a:lnTo>
                      <a:lnTo>
                        <a:pt x="526" y="82"/>
                      </a:lnTo>
                      <a:lnTo>
                        <a:pt x="524" y="82"/>
                      </a:lnTo>
                      <a:lnTo>
                        <a:pt x="518" y="84"/>
                      </a:lnTo>
                      <a:lnTo>
                        <a:pt x="520" y="76"/>
                      </a:lnTo>
                      <a:lnTo>
                        <a:pt x="522" y="70"/>
                      </a:lnTo>
                      <a:lnTo>
                        <a:pt x="528" y="64"/>
                      </a:lnTo>
                      <a:lnTo>
                        <a:pt x="530" y="64"/>
                      </a:lnTo>
                      <a:lnTo>
                        <a:pt x="536" y="64"/>
                      </a:lnTo>
                      <a:lnTo>
                        <a:pt x="536" y="68"/>
                      </a:lnTo>
                      <a:lnTo>
                        <a:pt x="538" y="68"/>
                      </a:lnTo>
                      <a:lnTo>
                        <a:pt x="540" y="68"/>
                      </a:lnTo>
                      <a:lnTo>
                        <a:pt x="540" y="74"/>
                      </a:lnTo>
                      <a:lnTo>
                        <a:pt x="534" y="74"/>
                      </a:lnTo>
                      <a:lnTo>
                        <a:pt x="532" y="78"/>
                      </a:lnTo>
                      <a:lnTo>
                        <a:pt x="538" y="78"/>
                      </a:lnTo>
                      <a:lnTo>
                        <a:pt x="538" y="76"/>
                      </a:lnTo>
                      <a:lnTo>
                        <a:pt x="540" y="76"/>
                      </a:lnTo>
                      <a:lnTo>
                        <a:pt x="540" y="68"/>
                      </a:lnTo>
                      <a:lnTo>
                        <a:pt x="540" y="64"/>
                      </a:lnTo>
                      <a:lnTo>
                        <a:pt x="540" y="62"/>
                      </a:lnTo>
                      <a:lnTo>
                        <a:pt x="542" y="58"/>
                      </a:lnTo>
                      <a:lnTo>
                        <a:pt x="544" y="58"/>
                      </a:lnTo>
                      <a:lnTo>
                        <a:pt x="542" y="58"/>
                      </a:lnTo>
                      <a:lnTo>
                        <a:pt x="540" y="58"/>
                      </a:lnTo>
                      <a:lnTo>
                        <a:pt x="536" y="62"/>
                      </a:lnTo>
                      <a:lnTo>
                        <a:pt x="534" y="62"/>
                      </a:lnTo>
                      <a:lnTo>
                        <a:pt x="530" y="62"/>
                      </a:lnTo>
                      <a:lnTo>
                        <a:pt x="528" y="60"/>
                      </a:lnTo>
                      <a:lnTo>
                        <a:pt x="528" y="58"/>
                      </a:lnTo>
                      <a:lnTo>
                        <a:pt x="526" y="60"/>
                      </a:lnTo>
                      <a:lnTo>
                        <a:pt x="526" y="62"/>
                      </a:lnTo>
                      <a:lnTo>
                        <a:pt x="524" y="62"/>
                      </a:lnTo>
                      <a:lnTo>
                        <a:pt x="524" y="60"/>
                      </a:lnTo>
                      <a:lnTo>
                        <a:pt x="528" y="58"/>
                      </a:lnTo>
                      <a:lnTo>
                        <a:pt x="522" y="46"/>
                      </a:lnTo>
                      <a:lnTo>
                        <a:pt x="540" y="44"/>
                      </a:lnTo>
                      <a:lnTo>
                        <a:pt x="546" y="46"/>
                      </a:lnTo>
                      <a:lnTo>
                        <a:pt x="552" y="48"/>
                      </a:lnTo>
                      <a:lnTo>
                        <a:pt x="552" y="52"/>
                      </a:lnTo>
                      <a:lnTo>
                        <a:pt x="552" y="56"/>
                      </a:lnTo>
                      <a:lnTo>
                        <a:pt x="558" y="56"/>
                      </a:lnTo>
                      <a:lnTo>
                        <a:pt x="554" y="42"/>
                      </a:lnTo>
                      <a:lnTo>
                        <a:pt x="562" y="36"/>
                      </a:lnTo>
                      <a:lnTo>
                        <a:pt x="566" y="36"/>
                      </a:lnTo>
                      <a:lnTo>
                        <a:pt x="566" y="38"/>
                      </a:lnTo>
                      <a:lnTo>
                        <a:pt x="564" y="46"/>
                      </a:lnTo>
                      <a:lnTo>
                        <a:pt x="566" y="46"/>
                      </a:lnTo>
                      <a:lnTo>
                        <a:pt x="566" y="44"/>
                      </a:lnTo>
                      <a:lnTo>
                        <a:pt x="568" y="42"/>
                      </a:lnTo>
                      <a:lnTo>
                        <a:pt x="570" y="42"/>
                      </a:lnTo>
                      <a:lnTo>
                        <a:pt x="570" y="44"/>
                      </a:lnTo>
                      <a:lnTo>
                        <a:pt x="572" y="48"/>
                      </a:lnTo>
                      <a:lnTo>
                        <a:pt x="578" y="52"/>
                      </a:lnTo>
                      <a:lnTo>
                        <a:pt x="578" y="58"/>
                      </a:lnTo>
                      <a:lnTo>
                        <a:pt x="578" y="60"/>
                      </a:lnTo>
                      <a:lnTo>
                        <a:pt x="578" y="62"/>
                      </a:lnTo>
                      <a:lnTo>
                        <a:pt x="582" y="66"/>
                      </a:lnTo>
                      <a:lnTo>
                        <a:pt x="584" y="70"/>
                      </a:lnTo>
                      <a:lnTo>
                        <a:pt x="588" y="66"/>
                      </a:lnTo>
                      <a:lnTo>
                        <a:pt x="592" y="64"/>
                      </a:lnTo>
                      <a:lnTo>
                        <a:pt x="594" y="64"/>
                      </a:lnTo>
                      <a:lnTo>
                        <a:pt x="596" y="64"/>
                      </a:lnTo>
                      <a:lnTo>
                        <a:pt x="596" y="58"/>
                      </a:lnTo>
                      <a:lnTo>
                        <a:pt x="596" y="48"/>
                      </a:lnTo>
                      <a:lnTo>
                        <a:pt x="596" y="40"/>
                      </a:lnTo>
                      <a:lnTo>
                        <a:pt x="592" y="40"/>
                      </a:lnTo>
                      <a:lnTo>
                        <a:pt x="592" y="44"/>
                      </a:lnTo>
                      <a:lnTo>
                        <a:pt x="586" y="44"/>
                      </a:lnTo>
                      <a:lnTo>
                        <a:pt x="582" y="42"/>
                      </a:lnTo>
                      <a:lnTo>
                        <a:pt x="578" y="38"/>
                      </a:lnTo>
                      <a:lnTo>
                        <a:pt x="574" y="38"/>
                      </a:lnTo>
                      <a:lnTo>
                        <a:pt x="570" y="34"/>
                      </a:lnTo>
                      <a:lnTo>
                        <a:pt x="570" y="28"/>
                      </a:lnTo>
                      <a:lnTo>
                        <a:pt x="566" y="24"/>
                      </a:lnTo>
                      <a:lnTo>
                        <a:pt x="564" y="28"/>
                      </a:lnTo>
                      <a:lnTo>
                        <a:pt x="562" y="28"/>
                      </a:lnTo>
                      <a:lnTo>
                        <a:pt x="562" y="32"/>
                      </a:lnTo>
                      <a:lnTo>
                        <a:pt x="560" y="34"/>
                      </a:lnTo>
                      <a:lnTo>
                        <a:pt x="556" y="34"/>
                      </a:lnTo>
                      <a:lnTo>
                        <a:pt x="552" y="40"/>
                      </a:lnTo>
                      <a:lnTo>
                        <a:pt x="548" y="42"/>
                      </a:lnTo>
                      <a:lnTo>
                        <a:pt x="546" y="42"/>
                      </a:lnTo>
                      <a:lnTo>
                        <a:pt x="544" y="40"/>
                      </a:lnTo>
                      <a:lnTo>
                        <a:pt x="544" y="32"/>
                      </a:lnTo>
                      <a:lnTo>
                        <a:pt x="548" y="26"/>
                      </a:lnTo>
                      <a:lnTo>
                        <a:pt x="550" y="20"/>
                      </a:lnTo>
                      <a:lnTo>
                        <a:pt x="548" y="16"/>
                      </a:lnTo>
                      <a:lnTo>
                        <a:pt x="544" y="16"/>
                      </a:lnTo>
                      <a:lnTo>
                        <a:pt x="540" y="20"/>
                      </a:lnTo>
                      <a:lnTo>
                        <a:pt x="542" y="30"/>
                      </a:lnTo>
                      <a:lnTo>
                        <a:pt x="540" y="32"/>
                      </a:lnTo>
                      <a:lnTo>
                        <a:pt x="536" y="36"/>
                      </a:lnTo>
                      <a:lnTo>
                        <a:pt x="532" y="38"/>
                      </a:lnTo>
                      <a:lnTo>
                        <a:pt x="528" y="42"/>
                      </a:lnTo>
                      <a:lnTo>
                        <a:pt x="528" y="40"/>
                      </a:lnTo>
                      <a:lnTo>
                        <a:pt x="528" y="38"/>
                      </a:lnTo>
                      <a:lnTo>
                        <a:pt x="532" y="34"/>
                      </a:lnTo>
                      <a:lnTo>
                        <a:pt x="536" y="30"/>
                      </a:lnTo>
                      <a:lnTo>
                        <a:pt x="538" y="26"/>
                      </a:lnTo>
                      <a:lnTo>
                        <a:pt x="538" y="22"/>
                      </a:lnTo>
                      <a:lnTo>
                        <a:pt x="536" y="14"/>
                      </a:lnTo>
                      <a:lnTo>
                        <a:pt x="540" y="12"/>
                      </a:lnTo>
                      <a:lnTo>
                        <a:pt x="544" y="8"/>
                      </a:lnTo>
                      <a:lnTo>
                        <a:pt x="546" y="4"/>
                      </a:lnTo>
                      <a:lnTo>
                        <a:pt x="552" y="4"/>
                      </a:lnTo>
                      <a:lnTo>
                        <a:pt x="556" y="4"/>
                      </a:lnTo>
                      <a:lnTo>
                        <a:pt x="566" y="2"/>
                      </a:lnTo>
                      <a:lnTo>
                        <a:pt x="568" y="0"/>
                      </a:lnTo>
                      <a:close/>
                      <a:moveTo>
                        <a:pt x="414" y="88"/>
                      </a:moveTo>
                      <a:lnTo>
                        <a:pt x="414" y="88"/>
                      </a:lnTo>
                      <a:lnTo>
                        <a:pt x="412" y="88"/>
                      </a:lnTo>
                      <a:lnTo>
                        <a:pt x="416" y="90"/>
                      </a:lnTo>
                      <a:lnTo>
                        <a:pt x="416" y="92"/>
                      </a:lnTo>
                      <a:lnTo>
                        <a:pt x="414" y="94"/>
                      </a:lnTo>
                      <a:lnTo>
                        <a:pt x="410" y="96"/>
                      </a:lnTo>
                      <a:lnTo>
                        <a:pt x="408" y="96"/>
                      </a:lnTo>
                      <a:lnTo>
                        <a:pt x="406" y="100"/>
                      </a:lnTo>
                      <a:lnTo>
                        <a:pt x="406" y="102"/>
                      </a:lnTo>
                      <a:lnTo>
                        <a:pt x="408" y="102"/>
                      </a:lnTo>
                      <a:lnTo>
                        <a:pt x="408" y="104"/>
                      </a:lnTo>
                      <a:lnTo>
                        <a:pt x="400" y="104"/>
                      </a:lnTo>
                      <a:lnTo>
                        <a:pt x="390" y="108"/>
                      </a:lnTo>
                      <a:lnTo>
                        <a:pt x="382" y="100"/>
                      </a:lnTo>
                      <a:lnTo>
                        <a:pt x="382" y="106"/>
                      </a:lnTo>
                      <a:lnTo>
                        <a:pt x="378" y="108"/>
                      </a:lnTo>
                      <a:lnTo>
                        <a:pt x="372" y="110"/>
                      </a:lnTo>
                      <a:lnTo>
                        <a:pt x="372" y="114"/>
                      </a:lnTo>
                      <a:lnTo>
                        <a:pt x="370" y="116"/>
                      </a:lnTo>
                      <a:lnTo>
                        <a:pt x="366" y="118"/>
                      </a:lnTo>
                      <a:lnTo>
                        <a:pt x="366" y="120"/>
                      </a:lnTo>
                      <a:lnTo>
                        <a:pt x="366" y="122"/>
                      </a:lnTo>
                      <a:lnTo>
                        <a:pt x="368" y="124"/>
                      </a:lnTo>
                      <a:lnTo>
                        <a:pt x="368" y="128"/>
                      </a:lnTo>
                      <a:lnTo>
                        <a:pt x="366" y="128"/>
                      </a:lnTo>
                      <a:lnTo>
                        <a:pt x="364" y="130"/>
                      </a:lnTo>
                      <a:lnTo>
                        <a:pt x="362" y="132"/>
                      </a:lnTo>
                      <a:lnTo>
                        <a:pt x="362" y="136"/>
                      </a:lnTo>
                      <a:lnTo>
                        <a:pt x="364" y="140"/>
                      </a:lnTo>
                      <a:lnTo>
                        <a:pt x="364" y="148"/>
                      </a:lnTo>
                      <a:lnTo>
                        <a:pt x="368" y="148"/>
                      </a:lnTo>
                      <a:lnTo>
                        <a:pt x="368" y="150"/>
                      </a:lnTo>
                      <a:lnTo>
                        <a:pt x="376" y="150"/>
                      </a:lnTo>
                      <a:lnTo>
                        <a:pt x="380" y="150"/>
                      </a:lnTo>
                      <a:lnTo>
                        <a:pt x="374" y="148"/>
                      </a:lnTo>
                      <a:lnTo>
                        <a:pt x="372" y="144"/>
                      </a:lnTo>
                      <a:lnTo>
                        <a:pt x="374" y="140"/>
                      </a:lnTo>
                      <a:lnTo>
                        <a:pt x="378" y="136"/>
                      </a:lnTo>
                      <a:lnTo>
                        <a:pt x="380" y="132"/>
                      </a:lnTo>
                      <a:lnTo>
                        <a:pt x="386" y="132"/>
                      </a:lnTo>
                      <a:lnTo>
                        <a:pt x="386" y="128"/>
                      </a:lnTo>
                      <a:lnTo>
                        <a:pt x="384" y="126"/>
                      </a:lnTo>
                      <a:lnTo>
                        <a:pt x="384" y="122"/>
                      </a:lnTo>
                      <a:lnTo>
                        <a:pt x="394" y="120"/>
                      </a:lnTo>
                      <a:lnTo>
                        <a:pt x="398" y="114"/>
                      </a:lnTo>
                      <a:lnTo>
                        <a:pt x="396" y="114"/>
                      </a:lnTo>
                      <a:lnTo>
                        <a:pt x="396" y="110"/>
                      </a:lnTo>
                      <a:lnTo>
                        <a:pt x="402" y="108"/>
                      </a:lnTo>
                      <a:lnTo>
                        <a:pt x="408" y="112"/>
                      </a:lnTo>
                      <a:lnTo>
                        <a:pt x="410" y="108"/>
                      </a:lnTo>
                      <a:lnTo>
                        <a:pt x="414" y="108"/>
                      </a:lnTo>
                      <a:lnTo>
                        <a:pt x="418" y="106"/>
                      </a:lnTo>
                      <a:lnTo>
                        <a:pt x="424" y="102"/>
                      </a:lnTo>
                      <a:lnTo>
                        <a:pt x="422" y="100"/>
                      </a:lnTo>
                      <a:lnTo>
                        <a:pt x="422" y="98"/>
                      </a:lnTo>
                      <a:lnTo>
                        <a:pt x="426" y="94"/>
                      </a:lnTo>
                      <a:lnTo>
                        <a:pt x="426" y="92"/>
                      </a:lnTo>
                      <a:lnTo>
                        <a:pt x="424" y="92"/>
                      </a:lnTo>
                      <a:lnTo>
                        <a:pt x="422" y="94"/>
                      </a:lnTo>
                      <a:lnTo>
                        <a:pt x="420" y="96"/>
                      </a:lnTo>
                      <a:lnTo>
                        <a:pt x="418" y="90"/>
                      </a:lnTo>
                      <a:lnTo>
                        <a:pt x="414" y="88"/>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5" name="Freeform 48"/>
                <p:cNvSpPr>
                  <a:spLocks/>
                </p:cNvSpPr>
                <p:nvPr/>
              </p:nvSpPr>
              <p:spPr bwMode="auto">
                <a:xfrm>
                  <a:off x="5938836" y="3519534"/>
                  <a:ext cx="898525" cy="1206500"/>
                </a:xfrm>
                <a:custGeom>
                  <a:avLst/>
                  <a:gdLst>
                    <a:gd name="T0" fmla="*/ 825500 w 566"/>
                    <a:gd name="T1" fmla="*/ 196850 h 760"/>
                    <a:gd name="T2" fmla="*/ 898525 w 566"/>
                    <a:gd name="T3" fmla="*/ 254000 h 760"/>
                    <a:gd name="T4" fmla="*/ 876300 w 566"/>
                    <a:gd name="T5" fmla="*/ 323850 h 760"/>
                    <a:gd name="T6" fmla="*/ 863600 w 566"/>
                    <a:gd name="T7" fmla="*/ 365125 h 760"/>
                    <a:gd name="T8" fmla="*/ 831850 w 566"/>
                    <a:gd name="T9" fmla="*/ 381000 h 760"/>
                    <a:gd name="T10" fmla="*/ 812800 w 566"/>
                    <a:gd name="T11" fmla="*/ 403225 h 760"/>
                    <a:gd name="T12" fmla="*/ 793750 w 566"/>
                    <a:gd name="T13" fmla="*/ 450850 h 760"/>
                    <a:gd name="T14" fmla="*/ 771525 w 566"/>
                    <a:gd name="T15" fmla="*/ 552450 h 760"/>
                    <a:gd name="T16" fmla="*/ 838200 w 566"/>
                    <a:gd name="T17" fmla="*/ 542925 h 760"/>
                    <a:gd name="T18" fmla="*/ 825500 w 566"/>
                    <a:gd name="T19" fmla="*/ 622300 h 760"/>
                    <a:gd name="T20" fmla="*/ 758825 w 566"/>
                    <a:gd name="T21" fmla="*/ 676275 h 760"/>
                    <a:gd name="T22" fmla="*/ 711200 w 566"/>
                    <a:gd name="T23" fmla="*/ 692150 h 760"/>
                    <a:gd name="T24" fmla="*/ 685800 w 566"/>
                    <a:gd name="T25" fmla="*/ 762000 h 760"/>
                    <a:gd name="T26" fmla="*/ 625475 w 566"/>
                    <a:gd name="T27" fmla="*/ 777875 h 760"/>
                    <a:gd name="T28" fmla="*/ 596900 w 566"/>
                    <a:gd name="T29" fmla="*/ 838200 h 760"/>
                    <a:gd name="T30" fmla="*/ 514350 w 566"/>
                    <a:gd name="T31" fmla="*/ 809625 h 760"/>
                    <a:gd name="T32" fmla="*/ 444500 w 566"/>
                    <a:gd name="T33" fmla="*/ 828675 h 760"/>
                    <a:gd name="T34" fmla="*/ 447675 w 566"/>
                    <a:gd name="T35" fmla="*/ 908050 h 760"/>
                    <a:gd name="T36" fmla="*/ 469900 w 566"/>
                    <a:gd name="T37" fmla="*/ 987425 h 760"/>
                    <a:gd name="T38" fmla="*/ 482600 w 566"/>
                    <a:gd name="T39" fmla="*/ 1035050 h 760"/>
                    <a:gd name="T40" fmla="*/ 485775 w 566"/>
                    <a:gd name="T41" fmla="*/ 1114425 h 760"/>
                    <a:gd name="T42" fmla="*/ 476250 w 566"/>
                    <a:gd name="T43" fmla="*/ 1149350 h 760"/>
                    <a:gd name="T44" fmla="*/ 419100 w 566"/>
                    <a:gd name="T45" fmla="*/ 1162050 h 760"/>
                    <a:gd name="T46" fmla="*/ 381000 w 566"/>
                    <a:gd name="T47" fmla="*/ 1196975 h 760"/>
                    <a:gd name="T48" fmla="*/ 387350 w 566"/>
                    <a:gd name="T49" fmla="*/ 1162050 h 760"/>
                    <a:gd name="T50" fmla="*/ 365125 w 566"/>
                    <a:gd name="T51" fmla="*/ 1136650 h 760"/>
                    <a:gd name="T52" fmla="*/ 330200 w 566"/>
                    <a:gd name="T53" fmla="*/ 1092200 h 760"/>
                    <a:gd name="T54" fmla="*/ 301625 w 566"/>
                    <a:gd name="T55" fmla="*/ 1127125 h 760"/>
                    <a:gd name="T56" fmla="*/ 244475 w 566"/>
                    <a:gd name="T57" fmla="*/ 1101725 h 760"/>
                    <a:gd name="T58" fmla="*/ 222250 w 566"/>
                    <a:gd name="T59" fmla="*/ 1035050 h 760"/>
                    <a:gd name="T60" fmla="*/ 222250 w 566"/>
                    <a:gd name="T61" fmla="*/ 958850 h 760"/>
                    <a:gd name="T62" fmla="*/ 171450 w 566"/>
                    <a:gd name="T63" fmla="*/ 860425 h 760"/>
                    <a:gd name="T64" fmla="*/ 63500 w 566"/>
                    <a:gd name="T65" fmla="*/ 879475 h 760"/>
                    <a:gd name="T66" fmla="*/ 0 w 566"/>
                    <a:gd name="T67" fmla="*/ 828675 h 760"/>
                    <a:gd name="T68" fmla="*/ 66675 w 566"/>
                    <a:gd name="T69" fmla="*/ 809625 h 760"/>
                    <a:gd name="T70" fmla="*/ 101600 w 566"/>
                    <a:gd name="T71" fmla="*/ 758825 h 760"/>
                    <a:gd name="T72" fmla="*/ 114300 w 566"/>
                    <a:gd name="T73" fmla="*/ 669925 h 760"/>
                    <a:gd name="T74" fmla="*/ 85725 w 566"/>
                    <a:gd name="T75" fmla="*/ 600075 h 760"/>
                    <a:gd name="T76" fmla="*/ 136525 w 566"/>
                    <a:gd name="T77" fmla="*/ 536575 h 760"/>
                    <a:gd name="T78" fmla="*/ 158750 w 566"/>
                    <a:gd name="T79" fmla="*/ 434975 h 760"/>
                    <a:gd name="T80" fmla="*/ 250825 w 566"/>
                    <a:gd name="T81" fmla="*/ 387350 h 760"/>
                    <a:gd name="T82" fmla="*/ 295275 w 566"/>
                    <a:gd name="T83" fmla="*/ 311150 h 760"/>
                    <a:gd name="T84" fmla="*/ 342900 w 566"/>
                    <a:gd name="T85" fmla="*/ 276225 h 760"/>
                    <a:gd name="T86" fmla="*/ 377825 w 566"/>
                    <a:gd name="T87" fmla="*/ 225425 h 760"/>
                    <a:gd name="T88" fmla="*/ 327025 w 566"/>
                    <a:gd name="T89" fmla="*/ 200025 h 760"/>
                    <a:gd name="T90" fmla="*/ 371475 w 566"/>
                    <a:gd name="T91" fmla="*/ 136525 h 760"/>
                    <a:gd name="T92" fmla="*/ 457200 w 566"/>
                    <a:gd name="T93" fmla="*/ 130175 h 760"/>
                    <a:gd name="T94" fmla="*/ 479425 w 566"/>
                    <a:gd name="T95" fmla="*/ 69850 h 760"/>
                    <a:gd name="T96" fmla="*/ 542925 w 566"/>
                    <a:gd name="T97" fmla="*/ 101600 h 760"/>
                    <a:gd name="T98" fmla="*/ 596900 w 566"/>
                    <a:gd name="T99" fmla="*/ 34925 h 760"/>
                    <a:gd name="T100" fmla="*/ 641350 w 566"/>
                    <a:gd name="T101" fmla="*/ 0 h 760"/>
                    <a:gd name="T102" fmla="*/ 701675 w 566"/>
                    <a:gd name="T103" fmla="*/ 19050 h 760"/>
                    <a:gd name="T104" fmla="*/ 685800 w 566"/>
                    <a:gd name="T105" fmla="*/ 73025 h 760"/>
                    <a:gd name="T106" fmla="*/ 666750 w 566"/>
                    <a:gd name="T107" fmla="*/ 158750 h 760"/>
                    <a:gd name="T108" fmla="*/ 727075 w 566"/>
                    <a:gd name="T109" fmla="*/ 165100 h 760"/>
                    <a:gd name="T110" fmla="*/ 784225 w 566"/>
                    <a:gd name="T111" fmla="*/ 133350 h 76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66" h="760">
                      <a:moveTo>
                        <a:pt x="506" y="90"/>
                      </a:moveTo>
                      <a:lnTo>
                        <a:pt x="504" y="98"/>
                      </a:lnTo>
                      <a:lnTo>
                        <a:pt x="504" y="106"/>
                      </a:lnTo>
                      <a:lnTo>
                        <a:pt x="506" y="112"/>
                      </a:lnTo>
                      <a:lnTo>
                        <a:pt x="510" y="116"/>
                      </a:lnTo>
                      <a:lnTo>
                        <a:pt x="514" y="118"/>
                      </a:lnTo>
                      <a:lnTo>
                        <a:pt x="520" y="124"/>
                      </a:lnTo>
                      <a:lnTo>
                        <a:pt x="526" y="130"/>
                      </a:lnTo>
                      <a:lnTo>
                        <a:pt x="528" y="144"/>
                      </a:lnTo>
                      <a:lnTo>
                        <a:pt x="536" y="152"/>
                      </a:lnTo>
                      <a:lnTo>
                        <a:pt x="544" y="152"/>
                      </a:lnTo>
                      <a:lnTo>
                        <a:pt x="556" y="156"/>
                      </a:lnTo>
                      <a:lnTo>
                        <a:pt x="560" y="164"/>
                      </a:lnTo>
                      <a:lnTo>
                        <a:pt x="566" y="160"/>
                      </a:lnTo>
                      <a:lnTo>
                        <a:pt x="566" y="166"/>
                      </a:lnTo>
                      <a:lnTo>
                        <a:pt x="560" y="170"/>
                      </a:lnTo>
                      <a:lnTo>
                        <a:pt x="560" y="178"/>
                      </a:lnTo>
                      <a:lnTo>
                        <a:pt x="558" y="186"/>
                      </a:lnTo>
                      <a:lnTo>
                        <a:pt x="550" y="186"/>
                      </a:lnTo>
                      <a:lnTo>
                        <a:pt x="544" y="196"/>
                      </a:lnTo>
                      <a:lnTo>
                        <a:pt x="552" y="204"/>
                      </a:lnTo>
                      <a:lnTo>
                        <a:pt x="556" y="208"/>
                      </a:lnTo>
                      <a:lnTo>
                        <a:pt x="560" y="214"/>
                      </a:lnTo>
                      <a:lnTo>
                        <a:pt x="556" y="220"/>
                      </a:lnTo>
                      <a:lnTo>
                        <a:pt x="562" y="226"/>
                      </a:lnTo>
                      <a:lnTo>
                        <a:pt x="560" y="230"/>
                      </a:lnTo>
                      <a:lnTo>
                        <a:pt x="552" y="232"/>
                      </a:lnTo>
                      <a:lnTo>
                        <a:pt x="544" y="230"/>
                      </a:lnTo>
                      <a:lnTo>
                        <a:pt x="544" y="226"/>
                      </a:lnTo>
                      <a:lnTo>
                        <a:pt x="538" y="224"/>
                      </a:lnTo>
                      <a:lnTo>
                        <a:pt x="536" y="230"/>
                      </a:lnTo>
                      <a:lnTo>
                        <a:pt x="522" y="224"/>
                      </a:lnTo>
                      <a:lnTo>
                        <a:pt x="520" y="228"/>
                      </a:lnTo>
                      <a:lnTo>
                        <a:pt x="518" y="236"/>
                      </a:lnTo>
                      <a:lnTo>
                        <a:pt x="524" y="240"/>
                      </a:lnTo>
                      <a:lnTo>
                        <a:pt x="520" y="248"/>
                      </a:lnTo>
                      <a:lnTo>
                        <a:pt x="512" y="248"/>
                      </a:lnTo>
                      <a:lnTo>
                        <a:pt x="502" y="244"/>
                      </a:lnTo>
                      <a:lnTo>
                        <a:pt x="498" y="246"/>
                      </a:lnTo>
                      <a:lnTo>
                        <a:pt x="502" y="258"/>
                      </a:lnTo>
                      <a:lnTo>
                        <a:pt x="506" y="254"/>
                      </a:lnTo>
                      <a:lnTo>
                        <a:pt x="512" y="254"/>
                      </a:lnTo>
                      <a:lnTo>
                        <a:pt x="520" y="258"/>
                      </a:lnTo>
                      <a:lnTo>
                        <a:pt x="524" y="268"/>
                      </a:lnTo>
                      <a:lnTo>
                        <a:pt x="520" y="272"/>
                      </a:lnTo>
                      <a:lnTo>
                        <a:pt x="518" y="276"/>
                      </a:lnTo>
                      <a:lnTo>
                        <a:pt x="514" y="280"/>
                      </a:lnTo>
                      <a:lnTo>
                        <a:pt x="510" y="284"/>
                      </a:lnTo>
                      <a:lnTo>
                        <a:pt x="500" y="284"/>
                      </a:lnTo>
                      <a:lnTo>
                        <a:pt x="500" y="290"/>
                      </a:lnTo>
                      <a:lnTo>
                        <a:pt x="496" y="300"/>
                      </a:lnTo>
                      <a:lnTo>
                        <a:pt x="496" y="312"/>
                      </a:lnTo>
                      <a:lnTo>
                        <a:pt x="494" y="326"/>
                      </a:lnTo>
                      <a:lnTo>
                        <a:pt x="488" y="328"/>
                      </a:lnTo>
                      <a:lnTo>
                        <a:pt x="484" y="340"/>
                      </a:lnTo>
                      <a:lnTo>
                        <a:pt x="486" y="348"/>
                      </a:lnTo>
                      <a:lnTo>
                        <a:pt x="496" y="348"/>
                      </a:lnTo>
                      <a:lnTo>
                        <a:pt x="502" y="348"/>
                      </a:lnTo>
                      <a:lnTo>
                        <a:pt x="504" y="340"/>
                      </a:lnTo>
                      <a:lnTo>
                        <a:pt x="510" y="338"/>
                      </a:lnTo>
                      <a:lnTo>
                        <a:pt x="520" y="336"/>
                      </a:lnTo>
                      <a:lnTo>
                        <a:pt x="524" y="336"/>
                      </a:lnTo>
                      <a:lnTo>
                        <a:pt x="528" y="342"/>
                      </a:lnTo>
                      <a:lnTo>
                        <a:pt x="530" y="352"/>
                      </a:lnTo>
                      <a:lnTo>
                        <a:pt x="524" y="356"/>
                      </a:lnTo>
                      <a:lnTo>
                        <a:pt x="522" y="362"/>
                      </a:lnTo>
                      <a:lnTo>
                        <a:pt x="524" y="370"/>
                      </a:lnTo>
                      <a:lnTo>
                        <a:pt x="522" y="380"/>
                      </a:lnTo>
                      <a:lnTo>
                        <a:pt x="522" y="388"/>
                      </a:lnTo>
                      <a:lnTo>
                        <a:pt x="520" y="392"/>
                      </a:lnTo>
                      <a:lnTo>
                        <a:pt x="518" y="400"/>
                      </a:lnTo>
                      <a:lnTo>
                        <a:pt x="512" y="406"/>
                      </a:lnTo>
                      <a:lnTo>
                        <a:pt x="508" y="414"/>
                      </a:lnTo>
                      <a:lnTo>
                        <a:pt x="502" y="420"/>
                      </a:lnTo>
                      <a:lnTo>
                        <a:pt x="492" y="426"/>
                      </a:lnTo>
                      <a:lnTo>
                        <a:pt x="482" y="430"/>
                      </a:lnTo>
                      <a:lnTo>
                        <a:pt x="478" y="426"/>
                      </a:lnTo>
                      <a:lnTo>
                        <a:pt x="474" y="428"/>
                      </a:lnTo>
                      <a:lnTo>
                        <a:pt x="466" y="424"/>
                      </a:lnTo>
                      <a:lnTo>
                        <a:pt x="466" y="418"/>
                      </a:lnTo>
                      <a:lnTo>
                        <a:pt x="462" y="418"/>
                      </a:lnTo>
                      <a:lnTo>
                        <a:pt x="456" y="416"/>
                      </a:lnTo>
                      <a:lnTo>
                        <a:pt x="452" y="426"/>
                      </a:lnTo>
                      <a:lnTo>
                        <a:pt x="448" y="436"/>
                      </a:lnTo>
                      <a:lnTo>
                        <a:pt x="452" y="444"/>
                      </a:lnTo>
                      <a:lnTo>
                        <a:pt x="452" y="452"/>
                      </a:lnTo>
                      <a:lnTo>
                        <a:pt x="446" y="458"/>
                      </a:lnTo>
                      <a:lnTo>
                        <a:pt x="436" y="462"/>
                      </a:lnTo>
                      <a:lnTo>
                        <a:pt x="430" y="466"/>
                      </a:lnTo>
                      <a:lnTo>
                        <a:pt x="432" y="472"/>
                      </a:lnTo>
                      <a:lnTo>
                        <a:pt x="432" y="480"/>
                      </a:lnTo>
                      <a:lnTo>
                        <a:pt x="418" y="482"/>
                      </a:lnTo>
                      <a:lnTo>
                        <a:pt x="412" y="480"/>
                      </a:lnTo>
                      <a:lnTo>
                        <a:pt x="406" y="478"/>
                      </a:lnTo>
                      <a:lnTo>
                        <a:pt x="402" y="476"/>
                      </a:lnTo>
                      <a:lnTo>
                        <a:pt x="400" y="480"/>
                      </a:lnTo>
                      <a:lnTo>
                        <a:pt x="400" y="488"/>
                      </a:lnTo>
                      <a:lnTo>
                        <a:pt x="394" y="490"/>
                      </a:lnTo>
                      <a:lnTo>
                        <a:pt x="394" y="496"/>
                      </a:lnTo>
                      <a:lnTo>
                        <a:pt x="400" y="504"/>
                      </a:lnTo>
                      <a:lnTo>
                        <a:pt x="396" y="510"/>
                      </a:lnTo>
                      <a:lnTo>
                        <a:pt x="400" y="514"/>
                      </a:lnTo>
                      <a:lnTo>
                        <a:pt x="398" y="524"/>
                      </a:lnTo>
                      <a:lnTo>
                        <a:pt x="386" y="526"/>
                      </a:lnTo>
                      <a:lnTo>
                        <a:pt x="376" y="528"/>
                      </a:lnTo>
                      <a:lnTo>
                        <a:pt x="370" y="524"/>
                      </a:lnTo>
                      <a:lnTo>
                        <a:pt x="364" y="512"/>
                      </a:lnTo>
                      <a:lnTo>
                        <a:pt x="360" y="510"/>
                      </a:lnTo>
                      <a:lnTo>
                        <a:pt x="348" y="512"/>
                      </a:lnTo>
                      <a:lnTo>
                        <a:pt x="344" y="506"/>
                      </a:lnTo>
                      <a:lnTo>
                        <a:pt x="334" y="504"/>
                      </a:lnTo>
                      <a:lnTo>
                        <a:pt x="324" y="510"/>
                      </a:lnTo>
                      <a:lnTo>
                        <a:pt x="318" y="516"/>
                      </a:lnTo>
                      <a:lnTo>
                        <a:pt x="312" y="518"/>
                      </a:lnTo>
                      <a:lnTo>
                        <a:pt x="310" y="510"/>
                      </a:lnTo>
                      <a:lnTo>
                        <a:pt x="304" y="508"/>
                      </a:lnTo>
                      <a:lnTo>
                        <a:pt x="296" y="512"/>
                      </a:lnTo>
                      <a:lnTo>
                        <a:pt x="288" y="516"/>
                      </a:lnTo>
                      <a:lnTo>
                        <a:pt x="280" y="522"/>
                      </a:lnTo>
                      <a:lnTo>
                        <a:pt x="276" y="530"/>
                      </a:lnTo>
                      <a:lnTo>
                        <a:pt x="276" y="538"/>
                      </a:lnTo>
                      <a:lnTo>
                        <a:pt x="280" y="548"/>
                      </a:lnTo>
                      <a:lnTo>
                        <a:pt x="284" y="554"/>
                      </a:lnTo>
                      <a:lnTo>
                        <a:pt x="280" y="560"/>
                      </a:lnTo>
                      <a:lnTo>
                        <a:pt x="284" y="566"/>
                      </a:lnTo>
                      <a:lnTo>
                        <a:pt x="282" y="572"/>
                      </a:lnTo>
                      <a:lnTo>
                        <a:pt x="286" y="578"/>
                      </a:lnTo>
                      <a:lnTo>
                        <a:pt x="286" y="590"/>
                      </a:lnTo>
                      <a:lnTo>
                        <a:pt x="286" y="598"/>
                      </a:lnTo>
                      <a:lnTo>
                        <a:pt x="290" y="610"/>
                      </a:lnTo>
                      <a:lnTo>
                        <a:pt x="298" y="610"/>
                      </a:lnTo>
                      <a:lnTo>
                        <a:pt x="296" y="616"/>
                      </a:lnTo>
                      <a:lnTo>
                        <a:pt x="296" y="622"/>
                      </a:lnTo>
                      <a:lnTo>
                        <a:pt x="302" y="620"/>
                      </a:lnTo>
                      <a:lnTo>
                        <a:pt x="306" y="624"/>
                      </a:lnTo>
                      <a:lnTo>
                        <a:pt x="300" y="632"/>
                      </a:lnTo>
                      <a:lnTo>
                        <a:pt x="306" y="634"/>
                      </a:lnTo>
                      <a:lnTo>
                        <a:pt x="308" y="640"/>
                      </a:lnTo>
                      <a:lnTo>
                        <a:pt x="306" y="646"/>
                      </a:lnTo>
                      <a:lnTo>
                        <a:pt x="304" y="652"/>
                      </a:lnTo>
                      <a:lnTo>
                        <a:pt x="296" y="656"/>
                      </a:lnTo>
                      <a:lnTo>
                        <a:pt x="296" y="666"/>
                      </a:lnTo>
                      <a:lnTo>
                        <a:pt x="296" y="674"/>
                      </a:lnTo>
                      <a:lnTo>
                        <a:pt x="298" y="682"/>
                      </a:lnTo>
                      <a:lnTo>
                        <a:pt x="294" y="690"/>
                      </a:lnTo>
                      <a:lnTo>
                        <a:pt x="298" y="698"/>
                      </a:lnTo>
                      <a:lnTo>
                        <a:pt x="306" y="702"/>
                      </a:lnTo>
                      <a:lnTo>
                        <a:pt x="308" y="702"/>
                      </a:lnTo>
                      <a:lnTo>
                        <a:pt x="304" y="708"/>
                      </a:lnTo>
                      <a:lnTo>
                        <a:pt x="300" y="706"/>
                      </a:lnTo>
                      <a:lnTo>
                        <a:pt x="296" y="710"/>
                      </a:lnTo>
                      <a:lnTo>
                        <a:pt x="300" y="716"/>
                      </a:lnTo>
                      <a:lnTo>
                        <a:pt x="304" y="724"/>
                      </a:lnTo>
                      <a:lnTo>
                        <a:pt x="300" y="724"/>
                      </a:lnTo>
                      <a:lnTo>
                        <a:pt x="294" y="720"/>
                      </a:lnTo>
                      <a:lnTo>
                        <a:pt x="290" y="722"/>
                      </a:lnTo>
                      <a:lnTo>
                        <a:pt x="288" y="726"/>
                      </a:lnTo>
                      <a:lnTo>
                        <a:pt x="280" y="728"/>
                      </a:lnTo>
                      <a:lnTo>
                        <a:pt x="274" y="724"/>
                      </a:lnTo>
                      <a:lnTo>
                        <a:pt x="268" y="728"/>
                      </a:lnTo>
                      <a:lnTo>
                        <a:pt x="264" y="732"/>
                      </a:lnTo>
                      <a:lnTo>
                        <a:pt x="262" y="738"/>
                      </a:lnTo>
                      <a:lnTo>
                        <a:pt x="266" y="744"/>
                      </a:lnTo>
                      <a:lnTo>
                        <a:pt x="256" y="746"/>
                      </a:lnTo>
                      <a:lnTo>
                        <a:pt x="250" y="750"/>
                      </a:lnTo>
                      <a:lnTo>
                        <a:pt x="248" y="756"/>
                      </a:lnTo>
                      <a:lnTo>
                        <a:pt x="244" y="758"/>
                      </a:lnTo>
                      <a:lnTo>
                        <a:pt x="240" y="754"/>
                      </a:lnTo>
                      <a:lnTo>
                        <a:pt x="234" y="758"/>
                      </a:lnTo>
                      <a:lnTo>
                        <a:pt x="228" y="760"/>
                      </a:lnTo>
                      <a:lnTo>
                        <a:pt x="228" y="752"/>
                      </a:lnTo>
                      <a:lnTo>
                        <a:pt x="234" y="750"/>
                      </a:lnTo>
                      <a:lnTo>
                        <a:pt x="236" y="740"/>
                      </a:lnTo>
                      <a:lnTo>
                        <a:pt x="238" y="732"/>
                      </a:lnTo>
                      <a:lnTo>
                        <a:pt x="244" y="732"/>
                      </a:lnTo>
                      <a:lnTo>
                        <a:pt x="246" y="738"/>
                      </a:lnTo>
                      <a:lnTo>
                        <a:pt x="250" y="734"/>
                      </a:lnTo>
                      <a:lnTo>
                        <a:pt x="250" y="726"/>
                      </a:lnTo>
                      <a:lnTo>
                        <a:pt x="246" y="724"/>
                      </a:lnTo>
                      <a:lnTo>
                        <a:pt x="240" y="724"/>
                      </a:lnTo>
                      <a:lnTo>
                        <a:pt x="234" y="720"/>
                      </a:lnTo>
                      <a:lnTo>
                        <a:pt x="230" y="716"/>
                      </a:lnTo>
                      <a:lnTo>
                        <a:pt x="226" y="718"/>
                      </a:lnTo>
                      <a:lnTo>
                        <a:pt x="218" y="716"/>
                      </a:lnTo>
                      <a:lnTo>
                        <a:pt x="212" y="714"/>
                      </a:lnTo>
                      <a:lnTo>
                        <a:pt x="206" y="708"/>
                      </a:lnTo>
                      <a:lnTo>
                        <a:pt x="204" y="704"/>
                      </a:lnTo>
                      <a:lnTo>
                        <a:pt x="204" y="696"/>
                      </a:lnTo>
                      <a:lnTo>
                        <a:pt x="208" y="688"/>
                      </a:lnTo>
                      <a:lnTo>
                        <a:pt x="202" y="688"/>
                      </a:lnTo>
                      <a:lnTo>
                        <a:pt x="194" y="690"/>
                      </a:lnTo>
                      <a:lnTo>
                        <a:pt x="188" y="690"/>
                      </a:lnTo>
                      <a:lnTo>
                        <a:pt x="184" y="692"/>
                      </a:lnTo>
                      <a:lnTo>
                        <a:pt x="186" y="698"/>
                      </a:lnTo>
                      <a:lnTo>
                        <a:pt x="188" y="704"/>
                      </a:lnTo>
                      <a:lnTo>
                        <a:pt x="190" y="710"/>
                      </a:lnTo>
                      <a:lnTo>
                        <a:pt x="186" y="714"/>
                      </a:lnTo>
                      <a:lnTo>
                        <a:pt x="176" y="716"/>
                      </a:lnTo>
                      <a:lnTo>
                        <a:pt x="170" y="714"/>
                      </a:lnTo>
                      <a:lnTo>
                        <a:pt x="166" y="708"/>
                      </a:lnTo>
                      <a:lnTo>
                        <a:pt x="164" y="702"/>
                      </a:lnTo>
                      <a:lnTo>
                        <a:pt x="158" y="698"/>
                      </a:lnTo>
                      <a:lnTo>
                        <a:pt x="154" y="694"/>
                      </a:lnTo>
                      <a:lnTo>
                        <a:pt x="146" y="694"/>
                      </a:lnTo>
                      <a:lnTo>
                        <a:pt x="140" y="694"/>
                      </a:lnTo>
                      <a:lnTo>
                        <a:pt x="142" y="684"/>
                      </a:lnTo>
                      <a:lnTo>
                        <a:pt x="138" y="674"/>
                      </a:lnTo>
                      <a:lnTo>
                        <a:pt x="138" y="664"/>
                      </a:lnTo>
                      <a:lnTo>
                        <a:pt x="138" y="654"/>
                      </a:lnTo>
                      <a:lnTo>
                        <a:pt x="140" y="652"/>
                      </a:lnTo>
                      <a:lnTo>
                        <a:pt x="150" y="646"/>
                      </a:lnTo>
                      <a:lnTo>
                        <a:pt x="154" y="636"/>
                      </a:lnTo>
                      <a:lnTo>
                        <a:pt x="160" y="632"/>
                      </a:lnTo>
                      <a:lnTo>
                        <a:pt x="160" y="624"/>
                      </a:lnTo>
                      <a:lnTo>
                        <a:pt x="148" y="622"/>
                      </a:lnTo>
                      <a:lnTo>
                        <a:pt x="140" y="610"/>
                      </a:lnTo>
                      <a:lnTo>
                        <a:pt x="140" y="604"/>
                      </a:lnTo>
                      <a:lnTo>
                        <a:pt x="136" y="596"/>
                      </a:lnTo>
                      <a:lnTo>
                        <a:pt x="134" y="588"/>
                      </a:lnTo>
                      <a:lnTo>
                        <a:pt x="132" y="576"/>
                      </a:lnTo>
                      <a:lnTo>
                        <a:pt x="132" y="568"/>
                      </a:lnTo>
                      <a:lnTo>
                        <a:pt x="124" y="556"/>
                      </a:lnTo>
                      <a:lnTo>
                        <a:pt x="120" y="550"/>
                      </a:lnTo>
                      <a:lnTo>
                        <a:pt x="108" y="542"/>
                      </a:lnTo>
                      <a:lnTo>
                        <a:pt x="96" y="536"/>
                      </a:lnTo>
                      <a:lnTo>
                        <a:pt x="88" y="538"/>
                      </a:lnTo>
                      <a:lnTo>
                        <a:pt x="76" y="544"/>
                      </a:lnTo>
                      <a:lnTo>
                        <a:pt x="64" y="546"/>
                      </a:lnTo>
                      <a:lnTo>
                        <a:pt x="56" y="548"/>
                      </a:lnTo>
                      <a:lnTo>
                        <a:pt x="48" y="554"/>
                      </a:lnTo>
                      <a:lnTo>
                        <a:pt x="40" y="554"/>
                      </a:lnTo>
                      <a:lnTo>
                        <a:pt x="32" y="554"/>
                      </a:lnTo>
                      <a:lnTo>
                        <a:pt x="22" y="552"/>
                      </a:lnTo>
                      <a:lnTo>
                        <a:pt x="20" y="546"/>
                      </a:lnTo>
                      <a:lnTo>
                        <a:pt x="14" y="538"/>
                      </a:lnTo>
                      <a:lnTo>
                        <a:pt x="8" y="532"/>
                      </a:lnTo>
                      <a:lnTo>
                        <a:pt x="2" y="528"/>
                      </a:lnTo>
                      <a:lnTo>
                        <a:pt x="0" y="522"/>
                      </a:lnTo>
                      <a:lnTo>
                        <a:pt x="10" y="520"/>
                      </a:lnTo>
                      <a:lnTo>
                        <a:pt x="16" y="512"/>
                      </a:lnTo>
                      <a:lnTo>
                        <a:pt x="20" y="504"/>
                      </a:lnTo>
                      <a:lnTo>
                        <a:pt x="28" y="504"/>
                      </a:lnTo>
                      <a:lnTo>
                        <a:pt x="34" y="508"/>
                      </a:lnTo>
                      <a:lnTo>
                        <a:pt x="36" y="514"/>
                      </a:lnTo>
                      <a:lnTo>
                        <a:pt x="42" y="510"/>
                      </a:lnTo>
                      <a:lnTo>
                        <a:pt x="42" y="502"/>
                      </a:lnTo>
                      <a:lnTo>
                        <a:pt x="38" y="496"/>
                      </a:lnTo>
                      <a:lnTo>
                        <a:pt x="32" y="488"/>
                      </a:lnTo>
                      <a:lnTo>
                        <a:pt x="38" y="480"/>
                      </a:lnTo>
                      <a:lnTo>
                        <a:pt x="50" y="476"/>
                      </a:lnTo>
                      <a:lnTo>
                        <a:pt x="58" y="478"/>
                      </a:lnTo>
                      <a:lnTo>
                        <a:pt x="64" y="478"/>
                      </a:lnTo>
                      <a:lnTo>
                        <a:pt x="62" y="466"/>
                      </a:lnTo>
                      <a:lnTo>
                        <a:pt x="68" y="462"/>
                      </a:lnTo>
                      <a:lnTo>
                        <a:pt x="76" y="462"/>
                      </a:lnTo>
                      <a:lnTo>
                        <a:pt x="82" y="458"/>
                      </a:lnTo>
                      <a:lnTo>
                        <a:pt x="78" y="444"/>
                      </a:lnTo>
                      <a:lnTo>
                        <a:pt x="74" y="434"/>
                      </a:lnTo>
                      <a:lnTo>
                        <a:pt x="72" y="422"/>
                      </a:lnTo>
                      <a:lnTo>
                        <a:pt x="62" y="418"/>
                      </a:lnTo>
                      <a:lnTo>
                        <a:pt x="58" y="410"/>
                      </a:lnTo>
                      <a:lnTo>
                        <a:pt x="52" y="406"/>
                      </a:lnTo>
                      <a:lnTo>
                        <a:pt x="48" y="402"/>
                      </a:lnTo>
                      <a:lnTo>
                        <a:pt x="50" y="394"/>
                      </a:lnTo>
                      <a:lnTo>
                        <a:pt x="56" y="390"/>
                      </a:lnTo>
                      <a:lnTo>
                        <a:pt x="54" y="378"/>
                      </a:lnTo>
                      <a:lnTo>
                        <a:pt x="52" y="370"/>
                      </a:lnTo>
                      <a:lnTo>
                        <a:pt x="62" y="362"/>
                      </a:lnTo>
                      <a:lnTo>
                        <a:pt x="76" y="364"/>
                      </a:lnTo>
                      <a:lnTo>
                        <a:pt x="78" y="368"/>
                      </a:lnTo>
                      <a:lnTo>
                        <a:pt x="86" y="364"/>
                      </a:lnTo>
                      <a:lnTo>
                        <a:pt x="88" y="348"/>
                      </a:lnTo>
                      <a:lnTo>
                        <a:pt x="86" y="338"/>
                      </a:lnTo>
                      <a:lnTo>
                        <a:pt x="88" y="326"/>
                      </a:lnTo>
                      <a:lnTo>
                        <a:pt x="88" y="324"/>
                      </a:lnTo>
                      <a:lnTo>
                        <a:pt x="94" y="314"/>
                      </a:lnTo>
                      <a:lnTo>
                        <a:pt x="98" y="304"/>
                      </a:lnTo>
                      <a:lnTo>
                        <a:pt x="98" y="298"/>
                      </a:lnTo>
                      <a:lnTo>
                        <a:pt x="94" y="284"/>
                      </a:lnTo>
                      <a:lnTo>
                        <a:pt x="100" y="274"/>
                      </a:lnTo>
                      <a:lnTo>
                        <a:pt x="110" y="264"/>
                      </a:lnTo>
                      <a:lnTo>
                        <a:pt x="118" y="252"/>
                      </a:lnTo>
                      <a:lnTo>
                        <a:pt x="128" y="252"/>
                      </a:lnTo>
                      <a:lnTo>
                        <a:pt x="128" y="258"/>
                      </a:lnTo>
                      <a:lnTo>
                        <a:pt x="140" y="260"/>
                      </a:lnTo>
                      <a:lnTo>
                        <a:pt x="150" y="252"/>
                      </a:lnTo>
                      <a:lnTo>
                        <a:pt x="158" y="244"/>
                      </a:lnTo>
                      <a:lnTo>
                        <a:pt x="168" y="240"/>
                      </a:lnTo>
                      <a:lnTo>
                        <a:pt x="168" y="232"/>
                      </a:lnTo>
                      <a:lnTo>
                        <a:pt x="174" y="220"/>
                      </a:lnTo>
                      <a:lnTo>
                        <a:pt x="180" y="214"/>
                      </a:lnTo>
                      <a:lnTo>
                        <a:pt x="190" y="210"/>
                      </a:lnTo>
                      <a:lnTo>
                        <a:pt x="190" y="204"/>
                      </a:lnTo>
                      <a:lnTo>
                        <a:pt x="186" y="196"/>
                      </a:lnTo>
                      <a:lnTo>
                        <a:pt x="186" y="190"/>
                      </a:lnTo>
                      <a:lnTo>
                        <a:pt x="182" y="190"/>
                      </a:lnTo>
                      <a:lnTo>
                        <a:pt x="186" y="184"/>
                      </a:lnTo>
                      <a:lnTo>
                        <a:pt x="184" y="178"/>
                      </a:lnTo>
                      <a:lnTo>
                        <a:pt x="192" y="176"/>
                      </a:lnTo>
                      <a:lnTo>
                        <a:pt x="204" y="172"/>
                      </a:lnTo>
                      <a:lnTo>
                        <a:pt x="216" y="174"/>
                      </a:lnTo>
                      <a:lnTo>
                        <a:pt x="224" y="172"/>
                      </a:lnTo>
                      <a:lnTo>
                        <a:pt x="232" y="170"/>
                      </a:lnTo>
                      <a:lnTo>
                        <a:pt x="228" y="166"/>
                      </a:lnTo>
                      <a:lnTo>
                        <a:pt x="230" y="160"/>
                      </a:lnTo>
                      <a:lnTo>
                        <a:pt x="238" y="160"/>
                      </a:lnTo>
                      <a:lnTo>
                        <a:pt x="238" y="152"/>
                      </a:lnTo>
                      <a:lnTo>
                        <a:pt x="238" y="142"/>
                      </a:lnTo>
                      <a:lnTo>
                        <a:pt x="236" y="136"/>
                      </a:lnTo>
                      <a:lnTo>
                        <a:pt x="238" y="130"/>
                      </a:lnTo>
                      <a:lnTo>
                        <a:pt x="234" y="126"/>
                      </a:lnTo>
                      <a:lnTo>
                        <a:pt x="228" y="122"/>
                      </a:lnTo>
                      <a:lnTo>
                        <a:pt x="220" y="124"/>
                      </a:lnTo>
                      <a:lnTo>
                        <a:pt x="212" y="124"/>
                      </a:lnTo>
                      <a:lnTo>
                        <a:pt x="206" y="126"/>
                      </a:lnTo>
                      <a:lnTo>
                        <a:pt x="198" y="122"/>
                      </a:lnTo>
                      <a:lnTo>
                        <a:pt x="204" y="112"/>
                      </a:lnTo>
                      <a:lnTo>
                        <a:pt x="206" y="106"/>
                      </a:lnTo>
                      <a:lnTo>
                        <a:pt x="212" y="100"/>
                      </a:lnTo>
                      <a:lnTo>
                        <a:pt x="222" y="92"/>
                      </a:lnTo>
                      <a:lnTo>
                        <a:pt x="228" y="86"/>
                      </a:lnTo>
                      <a:lnTo>
                        <a:pt x="234" y="86"/>
                      </a:lnTo>
                      <a:lnTo>
                        <a:pt x="238" y="88"/>
                      </a:lnTo>
                      <a:lnTo>
                        <a:pt x="244" y="86"/>
                      </a:lnTo>
                      <a:lnTo>
                        <a:pt x="254" y="86"/>
                      </a:lnTo>
                      <a:lnTo>
                        <a:pt x="264" y="92"/>
                      </a:lnTo>
                      <a:lnTo>
                        <a:pt x="272" y="86"/>
                      </a:lnTo>
                      <a:lnTo>
                        <a:pt x="282" y="84"/>
                      </a:lnTo>
                      <a:lnTo>
                        <a:pt x="288" y="82"/>
                      </a:lnTo>
                      <a:lnTo>
                        <a:pt x="288" y="72"/>
                      </a:lnTo>
                      <a:lnTo>
                        <a:pt x="280" y="70"/>
                      </a:lnTo>
                      <a:lnTo>
                        <a:pt x="276" y="62"/>
                      </a:lnTo>
                      <a:lnTo>
                        <a:pt x="280" y="50"/>
                      </a:lnTo>
                      <a:lnTo>
                        <a:pt x="288" y="44"/>
                      </a:lnTo>
                      <a:lnTo>
                        <a:pt x="296" y="40"/>
                      </a:lnTo>
                      <a:lnTo>
                        <a:pt x="302" y="44"/>
                      </a:lnTo>
                      <a:lnTo>
                        <a:pt x="312" y="44"/>
                      </a:lnTo>
                      <a:lnTo>
                        <a:pt x="314" y="56"/>
                      </a:lnTo>
                      <a:lnTo>
                        <a:pt x="314" y="66"/>
                      </a:lnTo>
                      <a:lnTo>
                        <a:pt x="322" y="70"/>
                      </a:lnTo>
                      <a:lnTo>
                        <a:pt x="328" y="68"/>
                      </a:lnTo>
                      <a:lnTo>
                        <a:pt x="332" y="64"/>
                      </a:lnTo>
                      <a:lnTo>
                        <a:pt x="342" y="64"/>
                      </a:lnTo>
                      <a:lnTo>
                        <a:pt x="344" y="58"/>
                      </a:lnTo>
                      <a:lnTo>
                        <a:pt x="348" y="52"/>
                      </a:lnTo>
                      <a:lnTo>
                        <a:pt x="354" y="46"/>
                      </a:lnTo>
                      <a:lnTo>
                        <a:pt x="358" y="40"/>
                      </a:lnTo>
                      <a:lnTo>
                        <a:pt x="366" y="38"/>
                      </a:lnTo>
                      <a:lnTo>
                        <a:pt x="366" y="30"/>
                      </a:lnTo>
                      <a:lnTo>
                        <a:pt x="376" y="22"/>
                      </a:lnTo>
                      <a:lnTo>
                        <a:pt x="378" y="16"/>
                      </a:lnTo>
                      <a:lnTo>
                        <a:pt x="372" y="12"/>
                      </a:lnTo>
                      <a:lnTo>
                        <a:pt x="378" y="8"/>
                      </a:lnTo>
                      <a:lnTo>
                        <a:pt x="386" y="10"/>
                      </a:lnTo>
                      <a:lnTo>
                        <a:pt x="390" y="4"/>
                      </a:lnTo>
                      <a:lnTo>
                        <a:pt x="394" y="2"/>
                      </a:lnTo>
                      <a:lnTo>
                        <a:pt x="404" y="0"/>
                      </a:lnTo>
                      <a:lnTo>
                        <a:pt x="408" y="8"/>
                      </a:lnTo>
                      <a:lnTo>
                        <a:pt x="418" y="4"/>
                      </a:lnTo>
                      <a:lnTo>
                        <a:pt x="420" y="8"/>
                      </a:lnTo>
                      <a:lnTo>
                        <a:pt x="426" y="8"/>
                      </a:lnTo>
                      <a:lnTo>
                        <a:pt x="434" y="4"/>
                      </a:lnTo>
                      <a:lnTo>
                        <a:pt x="436" y="10"/>
                      </a:lnTo>
                      <a:lnTo>
                        <a:pt x="442" y="12"/>
                      </a:lnTo>
                      <a:lnTo>
                        <a:pt x="450" y="22"/>
                      </a:lnTo>
                      <a:lnTo>
                        <a:pt x="446" y="24"/>
                      </a:lnTo>
                      <a:lnTo>
                        <a:pt x="438" y="14"/>
                      </a:lnTo>
                      <a:lnTo>
                        <a:pt x="440" y="28"/>
                      </a:lnTo>
                      <a:lnTo>
                        <a:pt x="430" y="26"/>
                      </a:lnTo>
                      <a:lnTo>
                        <a:pt x="434" y="36"/>
                      </a:lnTo>
                      <a:lnTo>
                        <a:pt x="432" y="46"/>
                      </a:lnTo>
                      <a:lnTo>
                        <a:pt x="432" y="52"/>
                      </a:lnTo>
                      <a:lnTo>
                        <a:pt x="434" y="60"/>
                      </a:lnTo>
                      <a:lnTo>
                        <a:pt x="440" y="74"/>
                      </a:lnTo>
                      <a:lnTo>
                        <a:pt x="440" y="82"/>
                      </a:lnTo>
                      <a:lnTo>
                        <a:pt x="434" y="88"/>
                      </a:lnTo>
                      <a:lnTo>
                        <a:pt x="424" y="94"/>
                      </a:lnTo>
                      <a:lnTo>
                        <a:pt x="420" y="100"/>
                      </a:lnTo>
                      <a:lnTo>
                        <a:pt x="430" y="106"/>
                      </a:lnTo>
                      <a:lnTo>
                        <a:pt x="436" y="108"/>
                      </a:lnTo>
                      <a:lnTo>
                        <a:pt x="442" y="108"/>
                      </a:lnTo>
                      <a:lnTo>
                        <a:pt x="458" y="118"/>
                      </a:lnTo>
                      <a:lnTo>
                        <a:pt x="466" y="110"/>
                      </a:lnTo>
                      <a:lnTo>
                        <a:pt x="466" y="100"/>
                      </a:lnTo>
                      <a:lnTo>
                        <a:pt x="458" y="104"/>
                      </a:lnTo>
                      <a:lnTo>
                        <a:pt x="454" y="94"/>
                      </a:lnTo>
                      <a:lnTo>
                        <a:pt x="470" y="90"/>
                      </a:lnTo>
                      <a:lnTo>
                        <a:pt x="480" y="84"/>
                      </a:lnTo>
                      <a:lnTo>
                        <a:pt x="488" y="98"/>
                      </a:lnTo>
                      <a:lnTo>
                        <a:pt x="492" y="96"/>
                      </a:lnTo>
                      <a:lnTo>
                        <a:pt x="488" y="80"/>
                      </a:lnTo>
                      <a:lnTo>
                        <a:pt x="494" y="84"/>
                      </a:lnTo>
                      <a:lnTo>
                        <a:pt x="500" y="80"/>
                      </a:lnTo>
                      <a:lnTo>
                        <a:pt x="504" y="88"/>
                      </a:lnTo>
                      <a:lnTo>
                        <a:pt x="506" y="90"/>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6" name="Freeform 49"/>
                <p:cNvSpPr>
                  <a:spLocks noEditPoints="1"/>
                </p:cNvSpPr>
                <p:nvPr/>
              </p:nvSpPr>
              <p:spPr bwMode="auto">
                <a:xfrm>
                  <a:off x="6265861" y="2255884"/>
                  <a:ext cx="647700" cy="320675"/>
                </a:xfrm>
                <a:custGeom>
                  <a:avLst/>
                  <a:gdLst>
                    <a:gd name="T0" fmla="*/ 2147483647 w 408"/>
                    <a:gd name="T1" fmla="*/ 2147483647 h 202"/>
                    <a:gd name="T2" fmla="*/ 2147483647 w 408"/>
                    <a:gd name="T3" fmla="*/ 2147483647 h 202"/>
                    <a:gd name="T4" fmla="*/ 2147483647 w 408"/>
                    <a:gd name="T5" fmla="*/ 2147483647 h 202"/>
                    <a:gd name="T6" fmla="*/ 2147483647 w 408"/>
                    <a:gd name="T7" fmla="*/ 2147483647 h 202"/>
                    <a:gd name="T8" fmla="*/ 2147483647 w 408"/>
                    <a:gd name="T9" fmla="*/ 2147483647 h 202"/>
                    <a:gd name="T10" fmla="*/ 2147483647 w 408"/>
                    <a:gd name="T11" fmla="*/ 2147483647 h 202"/>
                    <a:gd name="T12" fmla="*/ 2147483647 w 408"/>
                    <a:gd name="T13" fmla="*/ 2147483647 h 202"/>
                    <a:gd name="T14" fmla="*/ 2147483647 w 408"/>
                    <a:gd name="T15" fmla="*/ 2147483647 h 202"/>
                    <a:gd name="T16" fmla="*/ 2147483647 w 408"/>
                    <a:gd name="T17" fmla="*/ 2147483647 h 202"/>
                    <a:gd name="T18" fmla="*/ 2147483647 w 408"/>
                    <a:gd name="T19" fmla="*/ 2147483647 h 202"/>
                    <a:gd name="T20" fmla="*/ 2147483647 w 408"/>
                    <a:gd name="T21" fmla="*/ 2147483647 h 202"/>
                    <a:gd name="T22" fmla="*/ 2147483647 w 408"/>
                    <a:gd name="T23" fmla="*/ 2147483647 h 202"/>
                    <a:gd name="T24" fmla="*/ 2147483647 w 408"/>
                    <a:gd name="T25" fmla="*/ 2147483647 h 202"/>
                    <a:gd name="T26" fmla="*/ 2147483647 w 408"/>
                    <a:gd name="T27" fmla="*/ 2147483647 h 202"/>
                    <a:gd name="T28" fmla="*/ 2147483647 w 408"/>
                    <a:gd name="T29" fmla="*/ 2147483647 h 202"/>
                    <a:gd name="T30" fmla="*/ 2147483647 w 408"/>
                    <a:gd name="T31" fmla="*/ 2147483647 h 202"/>
                    <a:gd name="T32" fmla="*/ 2147483647 w 408"/>
                    <a:gd name="T33" fmla="*/ 2147483647 h 202"/>
                    <a:gd name="T34" fmla="*/ 2147483647 w 408"/>
                    <a:gd name="T35" fmla="*/ 2147483647 h 202"/>
                    <a:gd name="T36" fmla="*/ 2147483647 w 408"/>
                    <a:gd name="T37" fmla="*/ 2147483647 h 202"/>
                    <a:gd name="T38" fmla="*/ 2147483647 w 408"/>
                    <a:gd name="T39" fmla="*/ 2147483647 h 202"/>
                    <a:gd name="T40" fmla="*/ 2147483647 w 408"/>
                    <a:gd name="T41" fmla="*/ 2147483647 h 202"/>
                    <a:gd name="T42" fmla="*/ 2147483647 w 408"/>
                    <a:gd name="T43" fmla="*/ 2147483647 h 202"/>
                    <a:gd name="T44" fmla="*/ 2147483647 w 408"/>
                    <a:gd name="T45" fmla="*/ 2147483647 h 202"/>
                    <a:gd name="T46" fmla="*/ 2147483647 w 408"/>
                    <a:gd name="T47" fmla="*/ 2147483647 h 202"/>
                    <a:gd name="T48" fmla="*/ 2147483647 w 408"/>
                    <a:gd name="T49" fmla="*/ 2147483647 h 202"/>
                    <a:gd name="T50" fmla="*/ 2147483647 w 408"/>
                    <a:gd name="T51" fmla="*/ 2147483647 h 202"/>
                    <a:gd name="T52" fmla="*/ 2147483647 w 408"/>
                    <a:gd name="T53" fmla="*/ 2147483647 h 202"/>
                    <a:gd name="T54" fmla="*/ 2147483647 w 408"/>
                    <a:gd name="T55" fmla="*/ 2147483647 h 202"/>
                    <a:gd name="T56" fmla="*/ 2147483647 w 408"/>
                    <a:gd name="T57" fmla="*/ 2147483647 h 202"/>
                    <a:gd name="T58" fmla="*/ 2147483647 w 408"/>
                    <a:gd name="T59" fmla="*/ 2147483647 h 202"/>
                    <a:gd name="T60" fmla="*/ 2147483647 w 408"/>
                    <a:gd name="T61" fmla="*/ 2147483647 h 202"/>
                    <a:gd name="T62" fmla="*/ 2147483647 w 408"/>
                    <a:gd name="T63" fmla="*/ 2147483647 h 202"/>
                    <a:gd name="T64" fmla="*/ 2147483647 w 408"/>
                    <a:gd name="T65" fmla="*/ 2147483647 h 202"/>
                    <a:gd name="T66" fmla="*/ 2147483647 w 408"/>
                    <a:gd name="T67" fmla="*/ 2147483647 h 202"/>
                    <a:gd name="T68" fmla="*/ 2147483647 w 408"/>
                    <a:gd name="T69" fmla="*/ 2147483647 h 202"/>
                    <a:gd name="T70" fmla="*/ 2147483647 w 408"/>
                    <a:gd name="T71" fmla="*/ 2147483647 h 202"/>
                    <a:gd name="T72" fmla="*/ 2147483647 w 408"/>
                    <a:gd name="T73" fmla="*/ 2147483647 h 202"/>
                    <a:gd name="T74" fmla="*/ 2147483647 w 408"/>
                    <a:gd name="T75" fmla="*/ 2147483647 h 202"/>
                    <a:gd name="T76" fmla="*/ 2147483647 w 408"/>
                    <a:gd name="T77" fmla="*/ 2147483647 h 202"/>
                    <a:gd name="T78" fmla="*/ 2147483647 w 408"/>
                    <a:gd name="T79" fmla="*/ 2147483647 h 202"/>
                    <a:gd name="T80" fmla="*/ 2147483647 w 408"/>
                    <a:gd name="T81" fmla="*/ 2147483647 h 202"/>
                    <a:gd name="T82" fmla="*/ 2147483647 w 408"/>
                    <a:gd name="T83" fmla="*/ 2147483647 h 202"/>
                    <a:gd name="T84" fmla="*/ 2147483647 w 408"/>
                    <a:gd name="T85" fmla="*/ 2147483647 h 202"/>
                    <a:gd name="T86" fmla="*/ 2147483647 w 408"/>
                    <a:gd name="T87" fmla="*/ 2147483647 h 202"/>
                    <a:gd name="T88" fmla="*/ 2147483647 w 408"/>
                    <a:gd name="T89" fmla="*/ 2147483647 h 202"/>
                    <a:gd name="T90" fmla="*/ 2147483647 w 408"/>
                    <a:gd name="T91" fmla="*/ 2147483647 h 202"/>
                    <a:gd name="T92" fmla="*/ 2147483647 w 408"/>
                    <a:gd name="T93" fmla="*/ 2147483647 h 202"/>
                    <a:gd name="T94" fmla="*/ 2147483647 w 408"/>
                    <a:gd name="T95" fmla="*/ 2147483647 h 202"/>
                    <a:gd name="T96" fmla="*/ 2147483647 w 408"/>
                    <a:gd name="T97" fmla="*/ 2147483647 h 202"/>
                    <a:gd name="T98" fmla="*/ 2147483647 w 408"/>
                    <a:gd name="T99" fmla="*/ 2147483647 h 202"/>
                    <a:gd name="T100" fmla="*/ 2147483647 w 408"/>
                    <a:gd name="T101" fmla="*/ 2147483647 h 202"/>
                    <a:gd name="T102" fmla="*/ 2147483647 w 408"/>
                    <a:gd name="T103" fmla="*/ 0 h 202"/>
                    <a:gd name="T104" fmla="*/ 2147483647 w 408"/>
                    <a:gd name="T105" fmla="*/ 2147483647 h 202"/>
                    <a:gd name="T106" fmla="*/ 0 w 408"/>
                    <a:gd name="T107" fmla="*/ 2147483647 h 202"/>
                    <a:gd name="T108" fmla="*/ 0 w 408"/>
                    <a:gd name="T109" fmla="*/ 2147483647 h 202"/>
                    <a:gd name="T110" fmla="*/ 2147483647 w 408"/>
                    <a:gd name="T111" fmla="*/ 0 h 20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408"/>
                    <a:gd name="T169" fmla="*/ 0 h 202"/>
                    <a:gd name="T170" fmla="*/ 408 w 408"/>
                    <a:gd name="T171" fmla="*/ 202 h 202"/>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408" h="202">
                      <a:moveTo>
                        <a:pt x="306" y="156"/>
                      </a:moveTo>
                      <a:lnTo>
                        <a:pt x="306" y="156"/>
                      </a:lnTo>
                      <a:lnTo>
                        <a:pt x="304" y="156"/>
                      </a:lnTo>
                      <a:lnTo>
                        <a:pt x="306" y="156"/>
                      </a:lnTo>
                      <a:lnTo>
                        <a:pt x="306" y="158"/>
                      </a:lnTo>
                      <a:lnTo>
                        <a:pt x="308" y="158"/>
                      </a:lnTo>
                      <a:lnTo>
                        <a:pt x="306" y="156"/>
                      </a:lnTo>
                      <a:close/>
                      <a:moveTo>
                        <a:pt x="406" y="190"/>
                      </a:moveTo>
                      <a:lnTo>
                        <a:pt x="398" y="190"/>
                      </a:lnTo>
                      <a:lnTo>
                        <a:pt x="390" y="188"/>
                      </a:lnTo>
                      <a:lnTo>
                        <a:pt x="384" y="192"/>
                      </a:lnTo>
                      <a:lnTo>
                        <a:pt x="382" y="200"/>
                      </a:lnTo>
                      <a:lnTo>
                        <a:pt x="378" y="202"/>
                      </a:lnTo>
                      <a:lnTo>
                        <a:pt x="372" y="200"/>
                      </a:lnTo>
                      <a:lnTo>
                        <a:pt x="366" y="196"/>
                      </a:lnTo>
                      <a:lnTo>
                        <a:pt x="358" y="190"/>
                      </a:lnTo>
                      <a:lnTo>
                        <a:pt x="348" y="188"/>
                      </a:lnTo>
                      <a:lnTo>
                        <a:pt x="346" y="184"/>
                      </a:lnTo>
                      <a:lnTo>
                        <a:pt x="340" y="184"/>
                      </a:lnTo>
                      <a:lnTo>
                        <a:pt x="340" y="192"/>
                      </a:lnTo>
                      <a:lnTo>
                        <a:pt x="336" y="198"/>
                      </a:lnTo>
                      <a:lnTo>
                        <a:pt x="332" y="194"/>
                      </a:lnTo>
                      <a:lnTo>
                        <a:pt x="326" y="198"/>
                      </a:lnTo>
                      <a:lnTo>
                        <a:pt x="322" y="194"/>
                      </a:lnTo>
                      <a:lnTo>
                        <a:pt x="314" y="194"/>
                      </a:lnTo>
                      <a:lnTo>
                        <a:pt x="314" y="188"/>
                      </a:lnTo>
                      <a:lnTo>
                        <a:pt x="308" y="186"/>
                      </a:lnTo>
                      <a:lnTo>
                        <a:pt x="304" y="190"/>
                      </a:lnTo>
                      <a:lnTo>
                        <a:pt x="300" y="192"/>
                      </a:lnTo>
                      <a:lnTo>
                        <a:pt x="294" y="188"/>
                      </a:lnTo>
                      <a:lnTo>
                        <a:pt x="294" y="172"/>
                      </a:lnTo>
                      <a:lnTo>
                        <a:pt x="288" y="170"/>
                      </a:lnTo>
                      <a:lnTo>
                        <a:pt x="288" y="158"/>
                      </a:lnTo>
                      <a:lnTo>
                        <a:pt x="296" y="166"/>
                      </a:lnTo>
                      <a:lnTo>
                        <a:pt x="296" y="156"/>
                      </a:lnTo>
                      <a:lnTo>
                        <a:pt x="304" y="158"/>
                      </a:lnTo>
                      <a:lnTo>
                        <a:pt x="306" y="154"/>
                      </a:lnTo>
                      <a:lnTo>
                        <a:pt x="294" y="154"/>
                      </a:lnTo>
                      <a:lnTo>
                        <a:pt x="284" y="152"/>
                      </a:lnTo>
                      <a:lnTo>
                        <a:pt x="282" y="146"/>
                      </a:lnTo>
                      <a:lnTo>
                        <a:pt x="286" y="138"/>
                      </a:lnTo>
                      <a:lnTo>
                        <a:pt x="288" y="134"/>
                      </a:lnTo>
                      <a:lnTo>
                        <a:pt x="296" y="142"/>
                      </a:lnTo>
                      <a:lnTo>
                        <a:pt x="304" y="138"/>
                      </a:lnTo>
                      <a:lnTo>
                        <a:pt x="310" y="128"/>
                      </a:lnTo>
                      <a:lnTo>
                        <a:pt x="314" y="120"/>
                      </a:lnTo>
                      <a:lnTo>
                        <a:pt x="320" y="116"/>
                      </a:lnTo>
                      <a:lnTo>
                        <a:pt x="326" y="118"/>
                      </a:lnTo>
                      <a:lnTo>
                        <a:pt x="328" y="110"/>
                      </a:lnTo>
                      <a:lnTo>
                        <a:pt x="334" y="108"/>
                      </a:lnTo>
                      <a:lnTo>
                        <a:pt x="348" y="106"/>
                      </a:lnTo>
                      <a:lnTo>
                        <a:pt x="352" y="102"/>
                      </a:lnTo>
                      <a:lnTo>
                        <a:pt x="356" y="94"/>
                      </a:lnTo>
                      <a:lnTo>
                        <a:pt x="364" y="94"/>
                      </a:lnTo>
                      <a:lnTo>
                        <a:pt x="366" y="102"/>
                      </a:lnTo>
                      <a:lnTo>
                        <a:pt x="362" y="108"/>
                      </a:lnTo>
                      <a:lnTo>
                        <a:pt x="366" y="116"/>
                      </a:lnTo>
                      <a:lnTo>
                        <a:pt x="368" y="122"/>
                      </a:lnTo>
                      <a:lnTo>
                        <a:pt x="376" y="126"/>
                      </a:lnTo>
                      <a:lnTo>
                        <a:pt x="370" y="134"/>
                      </a:lnTo>
                      <a:lnTo>
                        <a:pt x="370" y="142"/>
                      </a:lnTo>
                      <a:lnTo>
                        <a:pt x="362" y="144"/>
                      </a:lnTo>
                      <a:lnTo>
                        <a:pt x="360" y="154"/>
                      </a:lnTo>
                      <a:lnTo>
                        <a:pt x="366" y="160"/>
                      </a:lnTo>
                      <a:lnTo>
                        <a:pt x="372" y="162"/>
                      </a:lnTo>
                      <a:lnTo>
                        <a:pt x="378" y="162"/>
                      </a:lnTo>
                      <a:lnTo>
                        <a:pt x="380" y="168"/>
                      </a:lnTo>
                      <a:lnTo>
                        <a:pt x="382" y="176"/>
                      </a:lnTo>
                      <a:lnTo>
                        <a:pt x="390" y="178"/>
                      </a:lnTo>
                      <a:lnTo>
                        <a:pt x="394" y="184"/>
                      </a:lnTo>
                      <a:lnTo>
                        <a:pt x="402" y="184"/>
                      </a:lnTo>
                      <a:lnTo>
                        <a:pt x="408" y="188"/>
                      </a:lnTo>
                      <a:lnTo>
                        <a:pt x="406" y="190"/>
                      </a:lnTo>
                      <a:close/>
                      <a:moveTo>
                        <a:pt x="20" y="14"/>
                      </a:moveTo>
                      <a:lnTo>
                        <a:pt x="20" y="14"/>
                      </a:lnTo>
                      <a:lnTo>
                        <a:pt x="24" y="16"/>
                      </a:lnTo>
                      <a:lnTo>
                        <a:pt x="26" y="18"/>
                      </a:lnTo>
                      <a:lnTo>
                        <a:pt x="18" y="20"/>
                      </a:lnTo>
                      <a:lnTo>
                        <a:pt x="18" y="18"/>
                      </a:lnTo>
                      <a:lnTo>
                        <a:pt x="20" y="14"/>
                      </a:lnTo>
                      <a:close/>
                      <a:moveTo>
                        <a:pt x="330" y="158"/>
                      </a:moveTo>
                      <a:lnTo>
                        <a:pt x="330" y="158"/>
                      </a:lnTo>
                      <a:lnTo>
                        <a:pt x="328" y="158"/>
                      </a:lnTo>
                      <a:lnTo>
                        <a:pt x="328" y="160"/>
                      </a:lnTo>
                      <a:lnTo>
                        <a:pt x="330" y="162"/>
                      </a:lnTo>
                      <a:lnTo>
                        <a:pt x="332" y="162"/>
                      </a:lnTo>
                      <a:lnTo>
                        <a:pt x="330" y="158"/>
                      </a:lnTo>
                      <a:close/>
                      <a:moveTo>
                        <a:pt x="2" y="0"/>
                      </a:moveTo>
                      <a:lnTo>
                        <a:pt x="2" y="0"/>
                      </a:lnTo>
                      <a:lnTo>
                        <a:pt x="10" y="2"/>
                      </a:lnTo>
                      <a:lnTo>
                        <a:pt x="0" y="8"/>
                      </a:lnTo>
                      <a:lnTo>
                        <a:pt x="2" y="0"/>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7" name="Freeform 50"/>
                <p:cNvSpPr>
                  <a:spLocks noEditPoints="1"/>
                </p:cNvSpPr>
                <p:nvPr/>
              </p:nvSpPr>
              <p:spPr bwMode="auto">
                <a:xfrm>
                  <a:off x="6275386" y="2452734"/>
                  <a:ext cx="158750" cy="314325"/>
                </a:xfrm>
                <a:custGeom>
                  <a:avLst/>
                  <a:gdLst>
                    <a:gd name="T0" fmla="*/ 2147483647 w 100"/>
                    <a:gd name="T1" fmla="*/ 2147483647 h 198"/>
                    <a:gd name="T2" fmla="*/ 2147483647 w 100"/>
                    <a:gd name="T3" fmla="*/ 0 h 198"/>
                    <a:gd name="T4" fmla="*/ 2147483647 w 100"/>
                    <a:gd name="T5" fmla="*/ 2147483647 h 198"/>
                    <a:gd name="T6" fmla="*/ 2147483647 w 100"/>
                    <a:gd name="T7" fmla="*/ 2147483647 h 198"/>
                    <a:gd name="T8" fmla="*/ 2147483647 w 100"/>
                    <a:gd name="T9" fmla="*/ 2147483647 h 198"/>
                    <a:gd name="T10" fmla="*/ 2147483647 w 100"/>
                    <a:gd name="T11" fmla="*/ 2147483647 h 198"/>
                    <a:gd name="T12" fmla="*/ 2147483647 w 100"/>
                    <a:gd name="T13" fmla="*/ 2147483647 h 198"/>
                    <a:gd name="T14" fmla="*/ 2147483647 w 100"/>
                    <a:gd name="T15" fmla="*/ 2147483647 h 198"/>
                    <a:gd name="T16" fmla="*/ 2147483647 w 100"/>
                    <a:gd name="T17" fmla="*/ 2147483647 h 198"/>
                    <a:gd name="T18" fmla="*/ 2147483647 w 100"/>
                    <a:gd name="T19" fmla="*/ 2147483647 h 198"/>
                    <a:gd name="T20" fmla="*/ 2147483647 w 100"/>
                    <a:gd name="T21" fmla="*/ 2147483647 h 198"/>
                    <a:gd name="T22" fmla="*/ 2147483647 w 100"/>
                    <a:gd name="T23" fmla="*/ 2147483647 h 198"/>
                    <a:gd name="T24" fmla="*/ 2147483647 w 100"/>
                    <a:gd name="T25" fmla="*/ 2147483647 h 198"/>
                    <a:gd name="T26" fmla="*/ 2147483647 w 100"/>
                    <a:gd name="T27" fmla="*/ 2147483647 h 198"/>
                    <a:gd name="T28" fmla="*/ 0 w 100"/>
                    <a:gd name="T29" fmla="*/ 2147483647 h 198"/>
                    <a:gd name="T30" fmla="*/ 2147483647 w 100"/>
                    <a:gd name="T31" fmla="*/ 2147483647 h 198"/>
                    <a:gd name="T32" fmla="*/ 2147483647 w 100"/>
                    <a:gd name="T33" fmla="*/ 2147483647 h 198"/>
                    <a:gd name="T34" fmla="*/ 2147483647 w 100"/>
                    <a:gd name="T35" fmla="*/ 2147483647 h 198"/>
                    <a:gd name="T36" fmla="*/ 2147483647 w 100"/>
                    <a:gd name="T37" fmla="*/ 2147483647 h 198"/>
                    <a:gd name="T38" fmla="*/ 2147483647 w 100"/>
                    <a:gd name="T39" fmla="*/ 2147483647 h 198"/>
                    <a:gd name="T40" fmla="*/ 2147483647 w 100"/>
                    <a:gd name="T41" fmla="*/ 2147483647 h 198"/>
                    <a:gd name="T42" fmla="*/ 2147483647 w 100"/>
                    <a:gd name="T43" fmla="*/ 2147483647 h 198"/>
                    <a:gd name="T44" fmla="*/ 2147483647 w 100"/>
                    <a:gd name="T45" fmla="*/ 2147483647 h 198"/>
                    <a:gd name="T46" fmla="*/ 2147483647 w 100"/>
                    <a:gd name="T47" fmla="*/ 2147483647 h 198"/>
                    <a:gd name="T48" fmla="*/ 2147483647 w 100"/>
                    <a:gd name="T49" fmla="*/ 2147483647 h 198"/>
                    <a:gd name="T50" fmla="*/ 2147483647 w 100"/>
                    <a:gd name="T51" fmla="*/ 2147483647 h 198"/>
                    <a:gd name="T52" fmla="*/ 2147483647 w 100"/>
                    <a:gd name="T53" fmla="*/ 2147483647 h 198"/>
                    <a:gd name="T54" fmla="*/ 2147483647 w 100"/>
                    <a:gd name="T55" fmla="*/ 2147483647 h 198"/>
                    <a:gd name="T56" fmla="*/ 2147483647 w 100"/>
                    <a:gd name="T57" fmla="*/ 2147483647 h 198"/>
                    <a:gd name="T58" fmla="*/ 2147483647 w 100"/>
                    <a:gd name="T59" fmla="*/ 2147483647 h 198"/>
                    <a:gd name="T60" fmla="*/ 2147483647 w 100"/>
                    <a:gd name="T61" fmla="*/ 2147483647 h 198"/>
                    <a:gd name="T62" fmla="*/ 2147483647 w 100"/>
                    <a:gd name="T63" fmla="*/ 2147483647 h 198"/>
                    <a:gd name="T64" fmla="*/ 2147483647 w 100"/>
                    <a:gd name="T65" fmla="*/ 2147483647 h 198"/>
                    <a:gd name="T66" fmla="*/ 2147483647 w 100"/>
                    <a:gd name="T67" fmla="*/ 2147483647 h 198"/>
                    <a:gd name="T68" fmla="*/ 2147483647 w 100"/>
                    <a:gd name="T69" fmla="*/ 2147483647 h 198"/>
                    <a:gd name="T70" fmla="*/ 2147483647 w 100"/>
                    <a:gd name="T71" fmla="*/ 2147483647 h 198"/>
                    <a:gd name="T72" fmla="*/ 2147483647 w 100"/>
                    <a:gd name="T73" fmla="*/ 2147483647 h 198"/>
                    <a:gd name="T74" fmla="*/ 2147483647 w 100"/>
                    <a:gd name="T75" fmla="*/ 2147483647 h 198"/>
                    <a:gd name="T76" fmla="*/ 2147483647 w 100"/>
                    <a:gd name="T77" fmla="*/ 2147483647 h 198"/>
                    <a:gd name="T78" fmla="*/ 2147483647 w 100"/>
                    <a:gd name="T79" fmla="*/ 2147483647 h 198"/>
                    <a:gd name="T80" fmla="*/ 2147483647 w 100"/>
                    <a:gd name="T81" fmla="*/ 2147483647 h 198"/>
                    <a:gd name="T82" fmla="*/ 2147483647 w 100"/>
                    <a:gd name="T83" fmla="*/ 2147483647 h 198"/>
                    <a:gd name="T84" fmla="*/ 2147483647 w 100"/>
                    <a:gd name="T85" fmla="*/ 2147483647 h 198"/>
                    <a:gd name="T86" fmla="*/ 2147483647 w 100"/>
                    <a:gd name="T87" fmla="*/ 2147483647 h 198"/>
                    <a:gd name="T88" fmla="*/ 2147483647 w 100"/>
                    <a:gd name="T89" fmla="*/ 2147483647 h 198"/>
                    <a:gd name="T90" fmla="*/ 0 w 100"/>
                    <a:gd name="T91" fmla="*/ 2147483647 h 198"/>
                    <a:gd name="T92" fmla="*/ 0 w 100"/>
                    <a:gd name="T93" fmla="*/ 2147483647 h 198"/>
                    <a:gd name="T94" fmla="*/ 0 w 100"/>
                    <a:gd name="T95" fmla="*/ 2147483647 h 19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00"/>
                    <a:gd name="T145" fmla="*/ 0 h 198"/>
                    <a:gd name="T146" fmla="*/ 100 w 100"/>
                    <a:gd name="T147" fmla="*/ 198 h 19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00" h="198">
                      <a:moveTo>
                        <a:pt x="12" y="4"/>
                      </a:moveTo>
                      <a:lnTo>
                        <a:pt x="22" y="0"/>
                      </a:lnTo>
                      <a:lnTo>
                        <a:pt x="28" y="4"/>
                      </a:lnTo>
                      <a:lnTo>
                        <a:pt x="40" y="6"/>
                      </a:lnTo>
                      <a:lnTo>
                        <a:pt x="40" y="16"/>
                      </a:lnTo>
                      <a:lnTo>
                        <a:pt x="40" y="34"/>
                      </a:lnTo>
                      <a:lnTo>
                        <a:pt x="40" y="42"/>
                      </a:lnTo>
                      <a:lnTo>
                        <a:pt x="32" y="44"/>
                      </a:lnTo>
                      <a:lnTo>
                        <a:pt x="24" y="36"/>
                      </a:lnTo>
                      <a:lnTo>
                        <a:pt x="20" y="20"/>
                      </a:lnTo>
                      <a:lnTo>
                        <a:pt x="20" y="14"/>
                      </a:lnTo>
                      <a:lnTo>
                        <a:pt x="18" y="8"/>
                      </a:lnTo>
                      <a:lnTo>
                        <a:pt x="12" y="4"/>
                      </a:lnTo>
                      <a:close/>
                      <a:moveTo>
                        <a:pt x="0" y="120"/>
                      </a:moveTo>
                      <a:lnTo>
                        <a:pt x="4" y="122"/>
                      </a:lnTo>
                      <a:lnTo>
                        <a:pt x="12" y="132"/>
                      </a:lnTo>
                      <a:lnTo>
                        <a:pt x="24" y="132"/>
                      </a:lnTo>
                      <a:lnTo>
                        <a:pt x="32" y="136"/>
                      </a:lnTo>
                      <a:lnTo>
                        <a:pt x="50" y="138"/>
                      </a:lnTo>
                      <a:lnTo>
                        <a:pt x="56" y="148"/>
                      </a:lnTo>
                      <a:lnTo>
                        <a:pt x="70" y="150"/>
                      </a:lnTo>
                      <a:lnTo>
                        <a:pt x="84" y="156"/>
                      </a:lnTo>
                      <a:lnTo>
                        <a:pt x="90" y="150"/>
                      </a:lnTo>
                      <a:lnTo>
                        <a:pt x="100" y="152"/>
                      </a:lnTo>
                      <a:lnTo>
                        <a:pt x="98" y="168"/>
                      </a:lnTo>
                      <a:lnTo>
                        <a:pt x="98" y="178"/>
                      </a:lnTo>
                      <a:lnTo>
                        <a:pt x="92" y="182"/>
                      </a:lnTo>
                      <a:lnTo>
                        <a:pt x="94" y="192"/>
                      </a:lnTo>
                      <a:lnTo>
                        <a:pt x="88" y="196"/>
                      </a:lnTo>
                      <a:lnTo>
                        <a:pt x="78" y="198"/>
                      </a:lnTo>
                      <a:lnTo>
                        <a:pt x="74" y="190"/>
                      </a:lnTo>
                      <a:lnTo>
                        <a:pt x="66" y="196"/>
                      </a:lnTo>
                      <a:lnTo>
                        <a:pt x="58" y="192"/>
                      </a:lnTo>
                      <a:lnTo>
                        <a:pt x="56" y="186"/>
                      </a:lnTo>
                      <a:lnTo>
                        <a:pt x="48" y="190"/>
                      </a:lnTo>
                      <a:lnTo>
                        <a:pt x="40" y="186"/>
                      </a:lnTo>
                      <a:lnTo>
                        <a:pt x="40" y="178"/>
                      </a:lnTo>
                      <a:lnTo>
                        <a:pt x="32" y="176"/>
                      </a:lnTo>
                      <a:lnTo>
                        <a:pt x="32" y="162"/>
                      </a:lnTo>
                      <a:lnTo>
                        <a:pt x="30" y="156"/>
                      </a:lnTo>
                      <a:lnTo>
                        <a:pt x="28" y="150"/>
                      </a:lnTo>
                      <a:lnTo>
                        <a:pt x="18" y="144"/>
                      </a:lnTo>
                      <a:lnTo>
                        <a:pt x="10" y="142"/>
                      </a:lnTo>
                      <a:lnTo>
                        <a:pt x="6" y="138"/>
                      </a:lnTo>
                      <a:lnTo>
                        <a:pt x="0" y="130"/>
                      </a:lnTo>
                      <a:lnTo>
                        <a:pt x="0" y="120"/>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8" name="Freeform 51"/>
                <p:cNvSpPr>
                  <a:spLocks noEditPoints="1"/>
                </p:cNvSpPr>
                <p:nvPr/>
              </p:nvSpPr>
              <p:spPr bwMode="auto">
                <a:xfrm>
                  <a:off x="7313611" y="2557509"/>
                  <a:ext cx="1123950" cy="1117600"/>
                </a:xfrm>
                <a:custGeom>
                  <a:avLst/>
                  <a:gdLst>
                    <a:gd name="T0" fmla="*/ 2147483647 w 708"/>
                    <a:gd name="T1" fmla="*/ 2147483647 h 704"/>
                    <a:gd name="T2" fmla="*/ 2147483647 w 708"/>
                    <a:gd name="T3" fmla="*/ 2147483647 h 704"/>
                    <a:gd name="T4" fmla="*/ 2147483647 w 708"/>
                    <a:gd name="T5" fmla="*/ 2147483647 h 704"/>
                    <a:gd name="T6" fmla="*/ 2147483647 w 708"/>
                    <a:gd name="T7" fmla="*/ 2147483647 h 704"/>
                    <a:gd name="T8" fmla="*/ 2147483647 w 708"/>
                    <a:gd name="T9" fmla="*/ 2147483647 h 704"/>
                    <a:gd name="T10" fmla="*/ 2147483647 w 708"/>
                    <a:gd name="T11" fmla="*/ 2147483647 h 704"/>
                    <a:gd name="T12" fmla="*/ 2147483647 w 708"/>
                    <a:gd name="T13" fmla="*/ 2147483647 h 704"/>
                    <a:gd name="T14" fmla="*/ 2147483647 w 708"/>
                    <a:gd name="T15" fmla="*/ 2147483647 h 704"/>
                    <a:gd name="T16" fmla="*/ 2147483647 w 708"/>
                    <a:gd name="T17" fmla="*/ 2147483647 h 704"/>
                    <a:gd name="T18" fmla="*/ 2147483647 w 708"/>
                    <a:gd name="T19" fmla="*/ 2147483647 h 704"/>
                    <a:gd name="T20" fmla="*/ 2147483647 w 708"/>
                    <a:gd name="T21" fmla="*/ 2147483647 h 704"/>
                    <a:gd name="T22" fmla="*/ 2147483647 w 708"/>
                    <a:gd name="T23" fmla="*/ 2147483647 h 704"/>
                    <a:gd name="T24" fmla="*/ 2147483647 w 708"/>
                    <a:gd name="T25" fmla="*/ 2147483647 h 704"/>
                    <a:gd name="T26" fmla="*/ 2147483647 w 708"/>
                    <a:gd name="T27" fmla="*/ 2147483647 h 704"/>
                    <a:gd name="T28" fmla="*/ 2147483647 w 708"/>
                    <a:gd name="T29" fmla="*/ 2147483647 h 704"/>
                    <a:gd name="T30" fmla="*/ 2147483647 w 708"/>
                    <a:gd name="T31" fmla="*/ 2147483647 h 704"/>
                    <a:gd name="T32" fmla="*/ 2147483647 w 708"/>
                    <a:gd name="T33" fmla="*/ 2147483647 h 704"/>
                    <a:gd name="T34" fmla="*/ 2147483647 w 708"/>
                    <a:gd name="T35" fmla="*/ 2147483647 h 704"/>
                    <a:gd name="T36" fmla="*/ 2147483647 w 708"/>
                    <a:gd name="T37" fmla="*/ 2147483647 h 704"/>
                    <a:gd name="T38" fmla="*/ 2147483647 w 708"/>
                    <a:gd name="T39" fmla="*/ 2147483647 h 704"/>
                    <a:gd name="T40" fmla="*/ 2147483647 w 708"/>
                    <a:gd name="T41" fmla="*/ 2147483647 h 704"/>
                    <a:gd name="T42" fmla="*/ 2147483647 w 708"/>
                    <a:gd name="T43" fmla="*/ 2147483647 h 704"/>
                    <a:gd name="T44" fmla="*/ 2147483647 w 708"/>
                    <a:gd name="T45" fmla="*/ 2147483647 h 704"/>
                    <a:gd name="T46" fmla="*/ 2147483647 w 708"/>
                    <a:gd name="T47" fmla="*/ 2147483647 h 704"/>
                    <a:gd name="T48" fmla="*/ 2147483647 w 708"/>
                    <a:gd name="T49" fmla="*/ 2147483647 h 704"/>
                    <a:gd name="T50" fmla="*/ 2147483647 w 708"/>
                    <a:gd name="T51" fmla="*/ 2147483647 h 704"/>
                    <a:gd name="T52" fmla="*/ 2147483647 w 708"/>
                    <a:gd name="T53" fmla="*/ 2147483647 h 704"/>
                    <a:gd name="T54" fmla="*/ 2147483647 w 708"/>
                    <a:gd name="T55" fmla="*/ 2147483647 h 704"/>
                    <a:gd name="T56" fmla="*/ 2147483647 w 708"/>
                    <a:gd name="T57" fmla="*/ 2147483647 h 704"/>
                    <a:gd name="T58" fmla="*/ 2147483647 w 708"/>
                    <a:gd name="T59" fmla="*/ 2147483647 h 704"/>
                    <a:gd name="T60" fmla="*/ 2147483647 w 708"/>
                    <a:gd name="T61" fmla="*/ 2147483647 h 704"/>
                    <a:gd name="T62" fmla="*/ 2147483647 w 708"/>
                    <a:gd name="T63" fmla="*/ 2147483647 h 704"/>
                    <a:gd name="T64" fmla="*/ 2147483647 w 708"/>
                    <a:gd name="T65" fmla="*/ 2147483647 h 704"/>
                    <a:gd name="T66" fmla="*/ 2147483647 w 708"/>
                    <a:gd name="T67" fmla="*/ 2147483647 h 704"/>
                    <a:gd name="T68" fmla="*/ 2147483647 w 708"/>
                    <a:gd name="T69" fmla="*/ 2147483647 h 704"/>
                    <a:gd name="T70" fmla="*/ 2147483647 w 708"/>
                    <a:gd name="T71" fmla="*/ 2147483647 h 704"/>
                    <a:gd name="T72" fmla="*/ 2147483647 w 708"/>
                    <a:gd name="T73" fmla="*/ 2147483647 h 704"/>
                    <a:gd name="T74" fmla="*/ 2147483647 w 708"/>
                    <a:gd name="T75" fmla="*/ 2147483647 h 704"/>
                    <a:gd name="T76" fmla="*/ 2147483647 w 708"/>
                    <a:gd name="T77" fmla="*/ 2147483647 h 704"/>
                    <a:gd name="T78" fmla="*/ 2147483647 w 708"/>
                    <a:gd name="T79" fmla="*/ 2147483647 h 704"/>
                    <a:gd name="T80" fmla="*/ 2147483647 w 708"/>
                    <a:gd name="T81" fmla="*/ 2147483647 h 704"/>
                    <a:gd name="T82" fmla="*/ 2147483647 w 708"/>
                    <a:gd name="T83" fmla="*/ 2147483647 h 704"/>
                    <a:gd name="T84" fmla="*/ 2147483647 w 708"/>
                    <a:gd name="T85" fmla="*/ 2147483647 h 704"/>
                    <a:gd name="T86" fmla="*/ 2147483647 w 708"/>
                    <a:gd name="T87" fmla="*/ 2147483647 h 704"/>
                    <a:gd name="T88" fmla="*/ 2147483647 w 708"/>
                    <a:gd name="T89" fmla="*/ 2147483647 h 704"/>
                    <a:gd name="T90" fmla="*/ 2147483647 w 708"/>
                    <a:gd name="T91" fmla="*/ 2147483647 h 704"/>
                    <a:gd name="T92" fmla="*/ 2147483647 w 708"/>
                    <a:gd name="T93" fmla="*/ 2147483647 h 704"/>
                    <a:gd name="T94" fmla="*/ 2147483647 w 708"/>
                    <a:gd name="T95" fmla="*/ 2147483647 h 704"/>
                    <a:gd name="T96" fmla="*/ 2147483647 w 708"/>
                    <a:gd name="T97" fmla="*/ 2147483647 h 704"/>
                    <a:gd name="T98" fmla="*/ 2147483647 w 708"/>
                    <a:gd name="T99" fmla="*/ 2147483647 h 704"/>
                    <a:gd name="T100" fmla="*/ 2147483647 w 708"/>
                    <a:gd name="T101" fmla="*/ 2147483647 h 704"/>
                    <a:gd name="T102" fmla="*/ 2147483647 w 708"/>
                    <a:gd name="T103" fmla="*/ 2147483647 h 704"/>
                    <a:gd name="T104" fmla="*/ 2147483647 w 708"/>
                    <a:gd name="T105" fmla="*/ 2147483647 h 704"/>
                    <a:gd name="T106" fmla="*/ 2147483647 w 708"/>
                    <a:gd name="T107" fmla="*/ 2147483647 h 704"/>
                    <a:gd name="T108" fmla="*/ 2147483647 w 708"/>
                    <a:gd name="T109" fmla="*/ 2147483647 h 704"/>
                    <a:gd name="T110" fmla="*/ 2147483647 w 708"/>
                    <a:gd name="T111" fmla="*/ 2147483647 h 704"/>
                    <a:gd name="T112" fmla="*/ 2147483647 w 708"/>
                    <a:gd name="T113" fmla="*/ 2147483647 h 704"/>
                    <a:gd name="T114" fmla="*/ 2147483647 w 708"/>
                    <a:gd name="T115" fmla="*/ 2147483647 h 704"/>
                    <a:gd name="T116" fmla="*/ 2147483647 w 708"/>
                    <a:gd name="T117" fmla="*/ 2147483647 h 704"/>
                    <a:gd name="T118" fmla="*/ 2147483647 w 708"/>
                    <a:gd name="T119" fmla="*/ 2147483647 h 704"/>
                    <a:gd name="T120" fmla="*/ 2147483647 w 708"/>
                    <a:gd name="T121" fmla="*/ 2147483647 h 70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708"/>
                    <a:gd name="T184" fmla="*/ 0 h 704"/>
                    <a:gd name="T185" fmla="*/ 708 w 708"/>
                    <a:gd name="T186" fmla="*/ 704 h 70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708" h="704">
                      <a:moveTo>
                        <a:pt x="468" y="354"/>
                      </a:moveTo>
                      <a:lnTo>
                        <a:pt x="474" y="336"/>
                      </a:lnTo>
                      <a:lnTo>
                        <a:pt x="458" y="326"/>
                      </a:lnTo>
                      <a:lnTo>
                        <a:pt x="448" y="324"/>
                      </a:lnTo>
                      <a:lnTo>
                        <a:pt x="452" y="310"/>
                      </a:lnTo>
                      <a:lnTo>
                        <a:pt x="444" y="308"/>
                      </a:lnTo>
                      <a:lnTo>
                        <a:pt x="440" y="300"/>
                      </a:lnTo>
                      <a:lnTo>
                        <a:pt x="434" y="298"/>
                      </a:lnTo>
                      <a:lnTo>
                        <a:pt x="430" y="290"/>
                      </a:lnTo>
                      <a:lnTo>
                        <a:pt x="418" y="286"/>
                      </a:lnTo>
                      <a:lnTo>
                        <a:pt x="418" y="280"/>
                      </a:lnTo>
                      <a:lnTo>
                        <a:pt x="424" y="274"/>
                      </a:lnTo>
                      <a:lnTo>
                        <a:pt x="418" y="264"/>
                      </a:lnTo>
                      <a:lnTo>
                        <a:pt x="410" y="264"/>
                      </a:lnTo>
                      <a:lnTo>
                        <a:pt x="408" y="272"/>
                      </a:lnTo>
                      <a:lnTo>
                        <a:pt x="398" y="274"/>
                      </a:lnTo>
                      <a:lnTo>
                        <a:pt x="394" y="278"/>
                      </a:lnTo>
                      <a:lnTo>
                        <a:pt x="382" y="276"/>
                      </a:lnTo>
                      <a:lnTo>
                        <a:pt x="380" y="266"/>
                      </a:lnTo>
                      <a:lnTo>
                        <a:pt x="374" y="264"/>
                      </a:lnTo>
                      <a:lnTo>
                        <a:pt x="368" y="276"/>
                      </a:lnTo>
                      <a:lnTo>
                        <a:pt x="360" y="276"/>
                      </a:lnTo>
                      <a:lnTo>
                        <a:pt x="358" y="288"/>
                      </a:lnTo>
                      <a:lnTo>
                        <a:pt x="354" y="292"/>
                      </a:lnTo>
                      <a:lnTo>
                        <a:pt x="344" y="286"/>
                      </a:lnTo>
                      <a:lnTo>
                        <a:pt x="342" y="292"/>
                      </a:lnTo>
                      <a:lnTo>
                        <a:pt x="346" y="298"/>
                      </a:lnTo>
                      <a:lnTo>
                        <a:pt x="342" y="304"/>
                      </a:lnTo>
                      <a:lnTo>
                        <a:pt x="346" y="318"/>
                      </a:lnTo>
                      <a:lnTo>
                        <a:pt x="340" y="324"/>
                      </a:lnTo>
                      <a:lnTo>
                        <a:pt x="336" y="336"/>
                      </a:lnTo>
                      <a:lnTo>
                        <a:pt x="340" y="344"/>
                      </a:lnTo>
                      <a:lnTo>
                        <a:pt x="336" y="348"/>
                      </a:lnTo>
                      <a:lnTo>
                        <a:pt x="334" y="342"/>
                      </a:lnTo>
                      <a:lnTo>
                        <a:pt x="330" y="340"/>
                      </a:lnTo>
                      <a:lnTo>
                        <a:pt x="326" y="338"/>
                      </a:lnTo>
                      <a:lnTo>
                        <a:pt x="318" y="336"/>
                      </a:lnTo>
                      <a:lnTo>
                        <a:pt x="320" y="340"/>
                      </a:lnTo>
                      <a:lnTo>
                        <a:pt x="326" y="340"/>
                      </a:lnTo>
                      <a:lnTo>
                        <a:pt x="330" y="346"/>
                      </a:lnTo>
                      <a:lnTo>
                        <a:pt x="332" y="346"/>
                      </a:lnTo>
                      <a:lnTo>
                        <a:pt x="332" y="344"/>
                      </a:lnTo>
                      <a:lnTo>
                        <a:pt x="334" y="352"/>
                      </a:lnTo>
                      <a:lnTo>
                        <a:pt x="328" y="356"/>
                      </a:lnTo>
                      <a:lnTo>
                        <a:pt x="322" y="362"/>
                      </a:lnTo>
                      <a:lnTo>
                        <a:pt x="312" y="374"/>
                      </a:lnTo>
                      <a:lnTo>
                        <a:pt x="308" y="370"/>
                      </a:lnTo>
                      <a:lnTo>
                        <a:pt x="306" y="372"/>
                      </a:lnTo>
                      <a:lnTo>
                        <a:pt x="304" y="374"/>
                      </a:lnTo>
                      <a:lnTo>
                        <a:pt x="306" y="374"/>
                      </a:lnTo>
                      <a:lnTo>
                        <a:pt x="304" y="374"/>
                      </a:lnTo>
                      <a:lnTo>
                        <a:pt x="300" y="346"/>
                      </a:lnTo>
                      <a:lnTo>
                        <a:pt x="302" y="342"/>
                      </a:lnTo>
                      <a:lnTo>
                        <a:pt x="300" y="340"/>
                      </a:lnTo>
                      <a:lnTo>
                        <a:pt x="300" y="352"/>
                      </a:lnTo>
                      <a:lnTo>
                        <a:pt x="296" y="352"/>
                      </a:lnTo>
                      <a:lnTo>
                        <a:pt x="292" y="344"/>
                      </a:lnTo>
                      <a:lnTo>
                        <a:pt x="290" y="344"/>
                      </a:lnTo>
                      <a:lnTo>
                        <a:pt x="290" y="346"/>
                      </a:lnTo>
                      <a:lnTo>
                        <a:pt x="288" y="346"/>
                      </a:lnTo>
                      <a:lnTo>
                        <a:pt x="288" y="348"/>
                      </a:lnTo>
                      <a:lnTo>
                        <a:pt x="298" y="362"/>
                      </a:lnTo>
                      <a:lnTo>
                        <a:pt x="298" y="366"/>
                      </a:lnTo>
                      <a:lnTo>
                        <a:pt x="298" y="374"/>
                      </a:lnTo>
                      <a:lnTo>
                        <a:pt x="302" y="380"/>
                      </a:lnTo>
                      <a:lnTo>
                        <a:pt x="302" y="382"/>
                      </a:lnTo>
                      <a:lnTo>
                        <a:pt x="298" y="382"/>
                      </a:lnTo>
                      <a:lnTo>
                        <a:pt x="300" y="386"/>
                      </a:lnTo>
                      <a:lnTo>
                        <a:pt x="304" y="386"/>
                      </a:lnTo>
                      <a:lnTo>
                        <a:pt x="308" y="380"/>
                      </a:lnTo>
                      <a:lnTo>
                        <a:pt x="314" y="376"/>
                      </a:lnTo>
                      <a:lnTo>
                        <a:pt x="318" y="376"/>
                      </a:lnTo>
                      <a:lnTo>
                        <a:pt x="318" y="374"/>
                      </a:lnTo>
                      <a:lnTo>
                        <a:pt x="320" y="372"/>
                      </a:lnTo>
                      <a:lnTo>
                        <a:pt x="322" y="372"/>
                      </a:lnTo>
                      <a:lnTo>
                        <a:pt x="324" y="368"/>
                      </a:lnTo>
                      <a:lnTo>
                        <a:pt x="326" y="362"/>
                      </a:lnTo>
                      <a:lnTo>
                        <a:pt x="330" y="358"/>
                      </a:lnTo>
                      <a:lnTo>
                        <a:pt x="336" y="356"/>
                      </a:lnTo>
                      <a:lnTo>
                        <a:pt x="336" y="352"/>
                      </a:lnTo>
                      <a:lnTo>
                        <a:pt x="342" y="356"/>
                      </a:lnTo>
                      <a:lnTo>
                        <a:pt x="354" y="348"/>
                      </a:lnTo>
                      <a:lnTo>
                        <a:pt x="368" y="354"/>
                      </a:lnTo>
                      <a:lnTo>
                        <a:pt x="378" y="348"/>
                      </a:lnTo>
                      <a:lnTo>
                        <a:pt x="388" y="352"/>
                      </a:lnTo>
                      <a:lnTo>
                        <a:pt x="392" y="356"/>
                      </a:lnTo>
                      <a:lnTo>
                        <a:pt x="390" y="360"/>
                      </a:lnTo>
                      <a:lnTo>
                        <a:pt x="406" y="360"/>
                      </a:lnTo>
                      <a:lnTo>
                        <a:pt x="406" y="350"/>
                      </a:lnTo>
                      <a:lnTo>
                        <a:pt x="414" y="346"/>
                      </a:lnTo>
                      <a:lnTo>
                        <a:pt x="420" y="354"/>
                      </a:lnTo>
                      <a:lnTo>
                        <a:pt x="430" y="354"/>
                      </a:lnTo>
                      <a:lnTo>
                        <a:pt x="432" y="358"/>
                      </a:lnTo>
                      <a:lnTo>
                        <a:pt x="458" y="362"/>
                      </a:lnTo>
                      <a:lnTo>
                        <a:pt x="458" y="370"/>
                      </a:lnTo>
                      <a:lnTo>
                        <a:pt x="460" y="382"/>
                      </a:lnTo>
                      <a:lnTo>
                        <a:pt x="460" y="368"/>
                      </a:lnTo>
                      <a:lnTo>
                        <a:pt x="462" y="368"/>
                      </a:lnTo>
                      <a:lnTo>
                        <a:pt x="464" y="360"/>
                      </a:lnTo>
                      <a:lnTo>
                        <a:pt x="470" y="356"/>
                      </a:lnTo>
                      <a:lnTo>
                        <a:pt x="472" y="354"/>
                      </a:lnTo>
                      <a:lnTo>
                        <a:pt x="470" y="352"/>
                      </a:lnTo>
                      <a:lnTo>
                        <a:pt x="468" y="354"/>
                      </a:lnTo>
                      <a:close/>
                      <a:moveTo>
                        <a:pt x="460" y="382"/>
                      </a:moveTo>
                      <a:lnTo>
                        <a:pt x="460" y="382"/>
                      </a:lnTo>
                      <a:lnTo>
                        <a:pt x="460" y="384"/>
                      </a:lnTo>
                      <a:lnTo>
                        <a:pt x="460" y="386"/>
                      </a:lnTo>
                      <a:lnTo>
                        <a:pt x="462" y="388"/>
                      </a:lnTo>
                      <a:lnTo>
                        <a:pt x="462" y="386"/>
                      </a:lnTo>
                      <a:lnTo>
                        <a:pt x="460" y="382"/>
                      </a:lnTo>
                      <a:close/>
                      <a:moveTo>
                        <a:pt x="516" y="404"/>
                      </a:moveTo>
                      <a:lnTo>
                        <a:pt x="516" y="404"/>
                      </a:lnTo>
                      <a:lnTo>
                        <a:pt x="514" y="408"/>
                      </a:lnTo>
                      <a:lnTo>
                        <a:pt x="516" y="408"/>
                      </a:lnTo>
                      <a:lnTo>
                        <a:pt x="518" y="406"/>
                      </a:lnTo>
                      <a:lnTo>
                        <a:pt x="518" y="404"/>
                      </a:lnTo>
                      <a:lnTo>
                        <a:pt x="516" y="404"/>
                      </a:lnTo>
                      <a:close/>
                      <a:moveTo>
                        <a:pt x="494" y="40"/>
                      </a:moveTo>
                      <a:lnTo>
                        <a:pt x="490" y="42"/>
                      </a:lnTo>
                      <a:lnTo>
                        <a:pt x="492" y="62"/>
                      </a:lnTo>
                      <a:lnTo>
                        <a:pt x="498" y="60"/>
                      </a:lnTo>
                      <a:lnTo>
                        <a:pt x="496" y="50"/>
                      </a:lnTo>
                      <a:lnTo>
                        <a:pt x="494" y="40"/>
                      </a:lnTo>
                      <a:close/>
                      <a:moveTo>
                        <a:pt x="480" y="148"/>
                      </a:moveTo>
                      <a:lnTo>
                        <a:pt x="480" y="148"/>
                      </a:lnTo>
                      <a:lnTo>
                        <a:pt x="474" y="152"/>
                      </a:lnTo>
                      <a:lnTo>
                        <a:pt x="474" y="154"/>
                      </a:lnTo>
                      <a:lnTo>
                        <a:pt x="486" y="156"/>
                      </a:lnTo>
                      <a:lnTo>
                        <a:pt x="486" y="154"/>
                      </a:lnTo>
                      <a:lnTo>
                        <a:pt x="480" y="148"/>
                      </a:lnTo>
                      <a:close/>
                      <a:moveTo>
                        <a:pt x="522" y="156"/>
                      </a:moveTo>
                      <a:lnTo>
                        <a:pt x="520" y="158"/>
                      </a:lnTo>
                      <a:lnTo>
                        <a:pt x="518" y="166"/>
                      </a:lnTo>
                      <a:lnTo>
                        <a:pt x="518" y="170"/>
                      </a:lnTo>
                      <a:lnTo>
                        <a:pt x="522" y="170"/>
                      </a:lnTo>
                      <a:lnTo>
                        <a:pt x="530" y="172"/>
                      </a:lnTo>
                      <a:lnTo>
                        <a:pt x="530" y="168"/>
                      </a:lnTo>
                      <a:lnTo>
                        <a:pt x="528" y="168"/>
                      </a:lnTo>
                      <a:lnTo>
                        <a:pt x="524" y="162"/>
                      </a:lnTo>
                      <a:lnTo>
                        <a:pt x="522" y="156"/>
                      </a:lnTo>
                      <a:close/>
                      <a:moveTo>
                        <a:pt x="468" y="166"/>
                      </a:moveTo>
                      <a:lnTo>
                        <a:pt x="468" y="166"/>
                      </a:lnTo>
                      <a:lnTo>
                        <a:pt x="462" y="172"/>
                      </a:lnTo>
                      <a:lnTo>
                        <a:pt x="458" y="176"/>
                      </a:lnTo>
                      <a:lnTo>
                        <a:pt x="466" y="176"/>
                      </a:lnTo>
                      <a:lnTo>
                        <a:pt x="468" y="170"/>
                      </a:lnTo>
                      <a:lnTo>
                        <a:pt x="468" y="166"/>
                      </a:lnTo>
                      <a:close/>
                      <a:moveTo>
                        <a:pt x="194" y="322"/>
                      </a:moveTo>
                      <a:lnTo>
                        <a:pt x="194" y="322"/>
                      </a:lnTo>
                      <a:lnTo>
                        <a:pt x="194" y="326"/>
                      </a:lnTo>
                      <a:lnTo>
                        <a:pt x="194" y="334"/>
                      </a:lnTo>
                      <a:lnTo>
                        <a:pt x="190" y="344"/>
                      </a:lnTo>
                      <a:lnTo>
                        <a:pt x="190" y="342"/>
                      </a:lnTo>
                      <a:lnTo>
                        <a:pt x="190" y="350"/>
                      </a:lnTo>
                      <a:lnTo>
                        <a:pt x="188" y="356"/>
                      </a:lnTo>
                      <a:lnTo>
                        <a:pt x="192" y="358"/>
                      </a:lnTo>
                      <a:lnTo>
                        <a:pt x="196" y="358"/>
                      </a:lnTo>
                      <a:lnTo>
                        <a:pt x="200" y="356"/>
                      </a:lnTo>
                      <a:lnTo>
                        <a:pt x="200" y="358"/>
                      </a:lnTo>
                      <a:lnTo>
                        <a:pt x="200" y="362"/>
                      </a:lnTo>
                      <a:lnTo>
                        <a:pt x="196" y="364"/>
                      </a:lnTo>
                      <a:lnTo>
                        <a:pt x="196" y="368"/>
                      </a:lnTo>
                      <a:lnTo>
                        <a:pt x="198" y="368"/>
                      </a:lnTo>
                      <a:lnTo>
                        <a:pt x="198" y="366"/>
                      </a:lnTo>
                      <a:lnTo>
                        <a:pt x="198" y="364"/>
                      </a:lnTo>
                      <a:lnTo>
                        <a:pt x="200" y="364"/>
                      </a:lnTo>
                      <a:lnTo>
                        <a:pt x="200" y="366"/>
                      </a:lnTo>
                      <a:lnTo>
                        <a:pt x="198" y="368"/>
                      </a:lnTo>
                      <a:lnTo>
                        <a:pt x="204" y="366"/>
                      </a:lnTo>
                      <a:lnTo>
                        <a:pt x="206" y="360"/>
                      </a:lnTo>
                      <a:lnTo>
                        <a:pt x="206" y="354"/>
                      </a:lnTo>
                      <a:lnTo>
                        <a:pt x="202" y="354"/>
                      </a:lnTo>
                      <a:lnTo>
                        <a:pt x="194" y="356"/>
                      </a:lnTo>
                      <a:lnTo>
                        <a:pt x="196" y="324"/>
                      </a:lnTo>
                      <a:lnTo>
                        <a:pt x="194" y="322"/>
                      </a:lnTo>
                      <a:close/>
                      <a:moveTo>
                        <a:pt x="276" y="330"/>
                      </a:moveTo>
                      <a:lnTo>
                        <a:pt x="276" y="330"/>
                      </a:lnTo>
                      <a:lnTo>
                        <a:pt x="270" y="332"/>
                      </a:lnTo>
                      <a:lnTo>
                        <a:pt x="264" y="334"/>
                      </a:lnTo>
                      <a:lnTo>
                        <a:pt x="274" y="334"/>
                      </a:lnTo>
                      <a:lnTo>
                        <a:pt x="280" y="336"/>
                      </a:lnTo>
                      <a:lnTo>
                        <a:pt x="282" y="340"/>
                      </a:lnTo>
                      <a:lnTo>
                        <a:pt x="286" y="346"/>
                      </a:lnTo>
                      <a:lnTo>
                        <a:pt x="288" y="346"/>
                      </a:lnTo>
                      <a:lnTo>
                        <a:pt x="290" y="344"/>
                      </a:lnTo>
                      <a:lnTo>
                        <a:pt x="288" y="342"/>
                      </a:lnTo>
                      <a:lnTo>
                        <a:pt x="284" y="336"/>
                      </a:lnTo>
                      <a:lnTo>
                        <a:pt x="280" y="332"/>
                      </a:lnTo>
                      <a:lnTo>
                        <a:pt x="276" y="330"/>
                      </a:lnTo>
                      <a:close/>
                      <a:moveTo>
                        <a:pt x="550" y="386"/>
                      </a:moveTo>
                      <a:lnTo>
                        <a:pt x="550" y="386"/>
                      </a:lnTo>
                      <a:lnTo>
                        <a:pt x="546" y="388"/>
                      </a:lnTo>
                      <a:lnTo>
                        <a:pt x="548" y="394"/>
                      </a:lnTo>
                      <a:lnTo>
                        <a:pt x="548" y="400"/>
                      </a:lnTo>
                      <a:lnTo>
                        <a:pt x="540" y="410"/>
                      </a:lnTo>
                      <a:lnTo>
                        <a:pt x="542" y="412"/>
                      </a:lnTo>
                      <a:lnTo>
                        <a:pt x="546" y="410"/>
                      </a:lnTo>
                      <a:lnTo>
                        <a:pt x="548" y="406"/>
                      </a:lnTo>
                      <a:lnTo>
                        <a:pt x="548" y="402"/>
                      </a:lnTo>
                      <a:lnTo>
                        <a:pt x="552" y="400"/>
                      </a:lnTo>
                      <a:lnTo>
                        <a:pt x="550" y="394"/>
                      </a:lnTo>
                      <a:lnTo>
                        <a:pt x="550" y="386"/>
                      </a:lnTo>
                      <a:close/>
                      <a:moveTo>
                        <a:pt x="516" y="412"/>
                      </a:moveTo>
                      <a:lnTo>
                        <a:pt x="516" y="412"/>
                      </a:lnTo>
                      <a:lnTo>
                        <a:pt x="510" y="418"/>
                      </a:lnTo>
                      <a:lnTo>
                        <a:pt x="518" y="420"/>
                      </a:lnTo>
                      <a:lnTo>
                        <a:pt x="518" y="418"/>
                      </a:lnTo>
                      <a:lnTo>
                        <a:pt x="516" y="412"/>
                      </a:lnTo>
                      <a:close/>
                      <a:moveTo>
                        <a:pt x="544" y="418"/>
                      </a:moveTo>
                      <a:lnTo>
                        <a:pt x="544" y="418"/>
                      </a:lnTo>
                      <a:lnTo>
                        <a:pt x="542" y="422"/>
                      </a:lnTo>
                      <a:lnTo>
                        <a:pt x="540" y="428"/>
                      </a:lnTo>
                      <a:lnTo>
                        <a:pt x="540" y="434"/>
                      </a:lnTo>
                      <a:lnTo>
                        <a:pt x="542" y="426"/>
                      </a:lnTo>
                      <a:lnTo>
                        <a:pt x="544" y="418"/>
                      </a:lnTo>
                      <a:close/>
                      <a:moveTo>
                        <a:pt x="584" y="454"/>
                      </a:moveTo>
                      <a:lnTo>
                        <a:pt x="584" y="454"/>
                      </a:lnTo>
                      <a:lnTo>
                        <a:pt x="582" y="468"/>
                      </a:lnTo>
                      <a:lnTo>
                        <a:pt x="580" y="470"/>
                      </a:lnTo>
                      <a:lnTo>
                        <a:pt x="578" y="474"/>
                      </a:lnTo>
                      <a:lnTo>
                        <a:pt x="578" y="476"/>
                      </a:lnTo>
                      <a:lnTo>
                        <a:pt x="580" y="476"/>
                      </a:lnTo>
                      <a:lnTo>
                        <a:pt x="582" y="474"/>
                      </a:lnTo>
                      <a:lnTo>
                        <a:pt x="582" y="472"/>
                      </a:lnTo>
                      <a:lnTo>
                        <a:pt x="588" y="472"/>
                      </a:lnTo>
                      <a:lnTo>
                        <a:pt x="586" y="464"/>
                      </a:lnTo>
                      <a:lnTo>
                        <a:pt x="588" y="456"/>
                      </a:lnTo>
                      <a:lnTo>
                        <a:pt x="584" y="454"/>
                      </a:lnTo>
                      <a:close/>
                      <a:moveTo>
                        <a:pt x="696" y="448"/>
                      </a:moveTo>
                      <a:lnTo>
                        <a:pt x="698" y="452"/>
                      </a:lnTo>
                      <a:lnTo>
                        <a:pt x="696" y="456"/>
                      </a:lnTo>
                      <a:lnTo>
                        <a:pt x="694" y="464"/>
                      </a:lnTo>
                      <a:lnTo>
                        <a:pt x="694" y="468"/>
                      </a:lnTo>
                      <a:lnTo>
                        <a:pt x="694" y="474"/>
                      </a:lnTo>
                      <a:lnTo>
                        <a:pt x="692" y="478"/>
                      </a:lnTo>
                      <a:lnTo>
                        <a:pt x="694" y="484"/>
                      </a:lnTo>
                      <a:lnTo>
                        <a:pt x="694" y="490"/>
                      </a:lnTo>
                      <a:lnTo>
                        <a:pt x="694" y="500"/>
                      </a:lnTo>
                      <a:lnTo>
                        <a:pt x="692" y="506"/>
                      </a:lnTo>
                      <a:lnTo>
                        <a:pt x="688" y="514"/>
                      </a:lnTo>
                      <a:lnTo>
                        <a:pt x="684" y="522"/>
                      </a:lnTo>
                      <a:lnTo>
                        <a:pt x="680" y="526"/>
                      </a:lnTo>
                      <a:lnTo>
                        <a:pt x="676" y="532"/>
                      </a:lnTo>
                      <a:lnTo>
                        <a:pt x="672" y="536"/>
                      </a:lnTo>
                      <a:lnTo>
                        <a:pt x="672" y="542"/>
                      </a:lnTo>
                      <a:lnTo>
                        <a:pt x="676" y="546"/>
                      </a:lnTo>
                      <a:lnTo>
                        <a:pt x="682" y="548"/>
                      </a:lnTo>
                      <a:lnTo>
                        <a:pt x="686" y="554"/>
                      </a:lnTo>
                      <a:lnTo>
                        <a:pt x="692" y="562"/>
                      </a:lnTo>
                      <a:lnTo>
                        <a:pt x="694" y="572"/>
                      </a:lnTo>
                      <a:lnTo>
                        <a:pt x="698" y="578"/>
                      </a:lnTo>
                      <a:lnTo>
                        <a:pt x="704" y="586"/>
                      </a:lnTo>
                      <a:lnTo>
                        <a:pt x="706" y="596"/>
                      </a:lnTo>
                      <a:lnTo>
                        <a:pt x="706" y="600"/>
                      </a:lnTo>
                      <a:lnTo>
                        <a:pt x="708" y="606"/>
                      </a:lnTo>
                      <a:lnTo>
                        <a:pt x="706" y="614"/>
                      </a:lnTo>
                      <a:lnTo>
                        <a:pt x="702" y="620"/>
                      </a:lnTo>
                      <a:lnTo>
                        <a:pt x="696" y="618"/>
                      </a:lnTo>
                      <a:lnTo>
                        <a:pt x="694" y="614"/>
                      </a:lnTo>
                      <a:lnTo>
                        <a:pt x="686" y="620"/>
                      </a:lnTo>
                      <a:lnTo>
                        <a:pt x="686" y="628"/>
                      </a:lnTo>
                      <a:lnTo>
                        <a:pt x="674" y="626"/>
                      </a:lnTo>
                      <a:lnTo>
                        <a:pt x="670" y="632"/>
                      </a:lnTo>
                      <a:lnTo>
                        <a:pt x="668" y="624"/>
                      </a:lnTo>
                      <a:lnTo>
                        <a:pt x="660" y="620"/>
                      </a:lnTo>
                      <a:lnTo>
                        <a:pt x="654" y="626"/>
                      </a:lnTo>
                      <a:lnTo>
                        <a:pt x="654" y="632"/>
                      </a:lnTo>
                      <a:lnTo>
                        <a:pt x="646" y="636"/>
                      </a:lnTo>
                      <a:lnTo>
                        <a:pt x="638" y="626"/>
                      </a:lnTo>
                      <a:lnTo>
                        <a:pt x="634" y="628"/>
                      </a:lnTo>
                      <a:lnTo>
                        <a:pt x="632" y="634"/>
                      </a:lnTo>
                      <a:lnTo>
                        <a:pt x="622" y="640"/>
                      </a:lnTo>
                      <a:lnTo>
                        <a:pt x="616" y="638"/>
                      </a:lnTo>
                      <a:lnTo>
                        <a:pt x="604" y="642"/>
                      </a:lnTo>
                      <a:lnTo>
                        <a:pt x="598" y="644"/>
                      </a:lnTo>
                      <a:lnTo>
                        <a:pt x="592" y="642"/>
                      </a:lnTo>
                      <a:lnTo>
                        <a:pt x="592" y="636"/>
                      </a:lnTo>
                      <a:lnTo>
                        <a:pt x="586" y="634"/>
                      </a:lnTo>
                      <a:lnTo>
                        <a:pt x="574" y="634"/>
                      </a:lnTo>
                      <a:lnTo>
                        <a:pt x="566" y="640"/>
                      </a:lnTo>
                      <a:lnTo>
                        <a:pt x="568" y="646"/>
                      </a:lnTo>
                      <a:lnTo>
                        <a:pt x="564" y="648"/>
                      </a:lnTo>
                      <a:lnTo>
                        <a:pt x="558" y="664"/>
                      </a:lnTo>
                      <a:lnTo>
                        <a:pt x="550" y="666"/>
                      </a:lnTo>
                      <a:lnTo>
                        <a:pt x="554" y="676"/>
                      </a:lnTo>
                      <a:lnTo>
                        <a:pt x="548" y="682"/>
                      </a:lnTo>
                      <a:lnTo>
                        <a:pt x="546" y="694"/>
                      </a:lnTo>
                      <a:lnTo>
                        <a:pt x="538" y="694"/>
                      </a:lnTo>
                      <a:lnTo>
                        <a:pt x="540" y="690"/>
                      </a:lnTo>
                      <a:lnTo>
                        <a:pt x="536" y="690"/>
                      </a:lnTo>
                      <a:lnTo>
                        <a:pt x="528" y="694"/>
                      </a:lnTo>
                      <a:lnTo>
                        <a:pt x="520" y="698"/>
                      </a:lnTo>
                      <a:lnTo>
                        <a:pt x="504" y="696"/>
                      </a:lnTo>
                      <a:lnTo>
                        <a:pt x="492" y="704"/>
                      </a:lnTo>
                      <a:lnTo>
                        <a:pt x="484" y="704"/>
                      </a:lnTo>
                      <a:lnTo>
                        <a:pt x="472" y="702"/>
                      </a:lnTo>
                      <a:lnTo>
                        <a:pt x="458" y="698"/>
                      </a:lnTo>
                      <a:lnTo>
                        <a:pt x="448" y="698"/>
                      </a:lnTo>
                      <a:lnTo>
                        <a:pt x="438" y="696"/>
                      </a:lnTo>
                      <a:lnTo>
                        <a:pt x="430" y="692"/>
                      </a:lnTo>
                      <a:lnTo>
                        <a:pt x="420" y="688"/>
                      </a:lnTo>
                      <a:lnTo>
                        <a:pt x="414" y="690"/>
                      </a:lnTo>
                      <a:lnTo>
                        <a:pt x="412" y="684"/>
                      </a:lnTo>
                      <a:lnTo>
                        <a:pt x="406" y="682"/>
                      </a:lnTo>
                      <a:lnTo>
                        <a:pt x="404" y="690"/>
                      </a:lnTo>
                      <a:lnTo>
                        <a:pt x="396" y="688"/>
                      </a:lnTo>
                      <a:lnTo>
                        <a:pt x="384" y="692"/>
                      </a:lnTo>
                      <a:lnTo>
                        <a:pt x="378" y="700"/>
                      </a:lnTo>
                      <a:lnTo>
                        <a:pt x="370" y="700"/>
                      </a:lnTo>
                      <a:lnTo>
                        <a:pt x="364" y="698"/>
                      </a:lnTo>
                      <a:lnTo>
                        <a:pt x="362" y="688"/>
                      </a:lnTo>
                      <a:lnTo>
                        <a:pt x="362" y="666"/>
                      </a:lnTo>
                      <a:lnTo>
                        <a:pt x="362" y="660"/>
                      </a:lnTo>
                      <a:lnTo>
                        <a:pt x="358" y="650"/>
                      </a:lnTo>
                      <a:lnTo>
                        <a:pt x="348" y="640"/>
                      </a:lnTo>
                      <a:lnTo>
                        <a:pt x="350" y="630"/>
                      </a:lnTo>
                      <a:lnTo>
                        <a:pt x="342" y="626"/>
                      </a:lnTo>
                      <a:lnTo>
                        <a:pt x="338" y="628"/>
                      </a:lnTo>
                      <a:lnTo>
                        <a:pt x="332" y="624"/>
                      </a:lnTo>
                      <a:lnTo>
                        <a:pt x="328" y="614"/>
                      </a:lnTo>
                      <a:lnTo>
                        <a:pt x="336" y="616"/>
                      </a:lnTo>
                      <a:lnTo>
                        <a:pt x="344" y="610"/>
                      </a:lnTo>
                      <a:lnTo>
                        <a:pt x="352" y="604"/>
                      </a:lnTo>
                      <a:lnTo>
                        <a:pt x="358" y="594"/>
                      </a:lnTo>
                      <a:lnTo>
                        <a:pt x="364" y="588"/>
                      </a:lnTo>
                      <a:lnTo>
                        <a:pt x="362" y="580"/>
                      </a:lnTo>
                      <a:lnTo>
                        <a:pt x="358" y="572"/>
                      </a:lnTo>
                      <a:lnTo>
                        <a:pt x="358" y="560"/>
                      </a:lnTo>
                      <a:lnTo>
                        <a:pt x="352" y="552"/>
                      </a:lnTo>
                      <a:lnTo>
                        <a:pt x="350" y="548"/>
                      </a:lnTo>
                      <a:lnTo>
                        <a:pt x="356" y="544"/>
                      </a:lnTo>
                      <a:lnTo>
                        <a:pt x="350" y="536"/>
                      </a:lnTo>
                      <a:lnTo>
                        <a:pt x="342" y="538"/>
                      </a:lnTo>
                      <a:lnTo>
                        <a:pt x="330" y="538"/>
                      </a:lnTo>
                      <a:lnTo>
                        <a:pt x="324" y="532"/>
                      </a:lnTo>
                      <a:lnTo>
                        <a:pt x="318" y="526"/>
                      </a:lnTo>
                      <a:lnTo>
                        <a:pt x="318" y="520"/>
                      </a:lnTo>
                      <a:lnTo>
                        <a:pt x="310" y="516"/>
                      </a:lnTo>
                      <a:lnTo>
                        <a:pt x="302" y="520"/>
                      </a:lnTo>
                      <a:lnTo>
                        <a:pt x="294" y="514"/>
                      </a:lnTo>
                      <a:lnTo>
                        <a:pt x="278" y="506"/>
                      </a:lnTo>
                      <a:lnTo>
                        <a:pt x="264" y="498"/>
                      </a:lnTo>
                      <a:lnTo>
                        <a:pt x="258" y="498"/>
                      </a:lnTo>
                      <a:lnTo>
                        <a:pt x="244" y="494"/>
                      </a:lnTo>
                      <a:lnTo>
                        <a:pt x="238" y="498"/>
                      </a:lnTo>
                      <a:lnTo>
                        <a:pt x="234" y="504"/>
                      </a:lnTo>
                      <a:lnTo>
                        <a:pt x="220" y="504"/>
                      </a:lnTo>
                      <a:lnTo>
                        <a:pt x="216" y="498"/>
                      </a:lnTo>
                      <a:lnTo>
                        <a:pt x="212" y="490"/>
                      </a:lnTo>
                      <a:lnTo>
                        <a:pt x="204" y="488"/>
                      </a:lnTo>
                      <a:lnTo>
                        <a:pt x="202" y="482"/>
                      </a:lnTo>
                      <a:lnTo>
                        <a:pt x="196" y="480"/>
                      </a:lnTo>
                      <a:lnTo>
                        <a:pt x="192" y="486"/>
                      </a:lnTo>
                      <a:lnTo>
                        <a:pt x="186" y="482"/>
                      </a:lnTo>
                      <a:lnTo>
                        <a:pt x="178" y="476"/>
                      </a:lnTo>
                      <a:lnTo>
                        <a:pt x="166" y="460"/>
                      </a:lnTo>
                      <a:lnTo>
                        <a:pt x="154" y="444"/>
                      </a:lnTo>
                      <a:lnTo>
                        <a:pt x="144" y="430"/>
                      </a:lnTo>
                      <a:lnTo>
                        <a:pt x="148" y="422"/>
                      </a:lnTo>
                      <a:lnTo>
                        <a:pt x="156" y="418"/>
                      </a:lnTo>
                      <a:lnTo>
                        <a:pt x="148" y="406"/>
                      </a:lnTo>
                      <a:lnTo>
                        <a:pt x="150" y="396"/>
                      </a:lnTo>
                      <a:lnTo>
                        <a:pt x="158" y="384"/>
                      </a:lnTo>
                      <a:lnTo>
                        <a:pt x="166" y="370"/>
                      </a:lnTo>
                      <a:lnTo>
                        <a:pt x="166" y="358"/>
                      </a:lnTo>
                      <a:lnTo>
                        <a:pt x="156" y="348"/>
                      </a:lnTo>
                      <a:lnTo>
                        <a:pt x="164" y="338"/>
                      </a:lnTo>
                      <a:lnTo>
                        <a:pt x="166" y="326"/>
                      </a:lnTo>
                      <a:lnTo>
                        <a:pt x="162" y="322"/>
                      </a:lnTo>
                      <a:lnTo>
                        <a:pt x="154" y="324"/>
                      </a:lnTo>
                      <a:lnTo>
                        <a:pt x="152" y="316"/>
                      </a:lnTo>
                      <a:lnTo>
                        <a:pt x="144" y="322"/>
                      </a:lnTo>
                      <a:lnTo>
                        <a:pt x="138" y="322"/>
                      </a:lnTo>
                      <a:lnTo>
                        <a:pt x="134" y="312"/>
                      </a:lnTo>
                      <a:lnTo>
                        <a:pt x="130" y="312"/>
                      </a:lnTo>
                      <a:lnTo>
                        <a:pt x="132" y="306"/>
                      </a:lnTo>
                      <a:lnTo>
                        <a:pt x="136" y="296"/>
                      </a:lnTo>
                      <a:lnTo>
                        <a:pt x="136" y="290"/>
                      </a:lnTo>
                      <a:lnTo>
                        <a:pt x="132" y="286"/>
                      </a:lnTo>
                      <a:lnTo>
                        <a:pt x="134" y="278"/>
                      </a:lnTo>
                      <a:lnTo>
                        <a:pt x="146" y="276"/>
                      </a:lnTo>
                      <a:lnTo>
                        <a:pt x="148" y="266"/>
                      </a:lnTo>
                      <a:lnTo>
                        <a:pt x="150" y="258"/>
                      </a:lnTo>
                      <a:lnTo>
                        <a:pt x="148" y="250"/>
                      </a:lnTo>
                      <a:lnTo>
                        <a:pt x="146" y="242"/>
                      </a:lnTo>
                      <a:lnTo>
                        <a:pt x="142" y="234"/>
                      </a:lnTo>
                      <a:lnTo>
                        <a:pt x="142" y="226"/>
                      </a:lnTo>
                      <a:lnTo>
                        <a:pt x="146" y="220"/>
                      </a:lnTo>
                      <a:lnTo>
                        <a:pt x="148" y="216"/>
                      </a:lnTo>
                      <a:lnTo>
                        <a:pt x="146" y="210"/>
                      </a:lnTo>
                      <a:lnTo>
                        <a:pt x="148" y="198"/>
                      </a:lnTo>
                      <a:lnTo>
                        <a:pt x="140" y="194"/>
                      </a:lnTo>
                      <a:lnTo>
                        <a:pt x="136" y="200"/>
                      </a:lnTo>
                      <a:lnTo>
                        <a:pt x="130" y="200"/>
                      </a:lnTo>
                      <a:lnTo>
                        <a:pt x="124" y="194"/>
                      </a:lnTo>
                      <a:lnTo>
                        <a:pt x="116" y="188"/>
                      </a:lnTo>
                      <a:lnTo>
                        <a:pt x="108" y="190"/>
                      </a:lnTo>
                      <a:lnTo>
                        <a:pt x="90" y="190"/>
                      </a:lnTo>
                      <a:lnTo>
                        <a:pt x="80" y="188"/>
                      </a:lnTo>
                      <a:lnTo>
                        <a:pt x="72" y="186"/>
                      </a:lnTo>
                      <a:lnTo>
                        <a:pt x="68" y="182"/>
                      </a:lnTo>
                      <a:lnTo>
                        <a:pt x="62" y="180"/>
                      </a:lnTo>
                      <a:lnTo>
                        <a:pt x="62" y="176"/>
                      </a:lnTo>
                      <a:lnTo>
                        <a:pt x="52" y="166"/>
                      </a:lnTo>
                      <a:lnTo>
                        <a:pt x="44" y="168"/>
                      </a:lnTo>
                      <a:lnTo>
                        <a:pt x="40" y="166"/>
                      </a:lnTo>
                      <a:lnTo>
                        <a:pt x="34" y="160"/>
                      </a:lnTo>
                      <a:lnTo>
                        <a:pt x="36" y="152"/>
                      </a:lnTo>
                      <a:lnTo>
                        <a:pt x="32" y="150"/>
                      </a:lnTo>
                      <a:lnTo>
                        <a:pt x="28" y="146"/>
                      </a:lnTo>
                      <a:lnTo>
                        <a:pt x="22" y="144"/>
                      </a:lnTo>
                      <a:lnTo>
                        <a:pt x="20" y="134"/>
                      </a:lnTo>
                      <a:lnTo>
                        <a:pt x="28" y="136"/>
                      </a:lnTo>
                      <a:lnTo>
                        <a:pt x="32" y="132"/>
                      </a:lnTo>
                      <a:lnTo>
                        <a:pt x="28" y="126"/>
                      </a:lnTo>
                      <a:lnTo>
                        <a:pt x="24" y="126"/>
                      </a:lnTo>
                      <a:lnTo>
                        <a:pt x="18" y="120"/>
                      </a:lnTo>
                      <a:lnTo>
                        <a:pt x="14" y="118"/>
                      </a:lnTo>
                      <a:lnTo>
                        <a:pt x="12" y="110"/>
                      </a:lnTo>
                      <a:lnTo>
                        <a:pt x="8" y="104"/>
                      </a:lnTo>
                      <a:lnTo>
                        <a:pt x="12" y="102"/>
                      </a:lnTo>
                      <a:lnTo>
                        <a:pt x="10" y="94"/>
                      </a:lnTo>
                      <a:lnTo>
                        <a:pt x="2" y="96"/>
                      </a:lnTo>
                      <a:lnTo>
                        <a:pt x="0" y="88"/>
                      </a:lnTo>
                      <a:lnTo>
                        <a:pt x="6" y="78"/>
                      </a:lnTo>
                      <a:lnTo>
                        <a:pt x="14" y="72"/>
                      </a:lnTo>
                      <a:lnTo>
                        <a:pt x="28" y="72"/>
                      </a:lnTo>
                      <a:lnTo>
                        <a:pt x="36" y="76"/>
                      </a:lnTo>
                      <a:lnTo>
                        <a:pt x="44" y="70"/>
                      </a:lnTo>
                      <a:lnTo>
                        <a:pt x="50" y="56"/>
                      </a:lnTo>
                      <a:lnTo>
                        <a:pt x="58" y="58"/>
                      </a:lnTo>
                      <a:lnTo>
                        <a:pt x="64" y="56"/>
                      </a:lnTo>
                      <a:lnTo>
                        <a:pt x="70" y="62"/>
                      </a:lnTo>
                      <a:lnTo>
                        <a:pt x="82" y="62"/>
                      </a:lnTo>
                      <a:lnTo>
                        <a:pt x="86" y="56"/>
                      </a:lnTo>
                      <a:lnTo>
                        <a:pt x="94" y="58"/>
                      </a:lnTo>
                      <a:lnTo>
                        <a:pt x="100" y="54"/>
                      </a:lnTo>
                      <a:lnTo>
                        <a:pt x="98" y="48"/>
                      </a:lnTo>
                      <a:lnTo>
                        <a:pt x="104" y="42"/>
                      </a:lnTo>
                      <a:lnTo>
                        <a:pt x="104" y="32"/>
                      </a:lnTo>
                      <a:lnTo>
                        <a:pt x="108" y="32"/>
                      </a:lnTo>
                      <a:lnTo>
                        <a:pt x="114" y="44"/>
                      </a:lnTo>
                      <a:lnTo>
                        <a:pt x="120" y="38"/>
                      </a:lnTo>
                      <a:lnTo>
                        <a:pt x="126" y="36"/>
                      </a:lnTo>
                      <a:lnTo>
                        <a:pt x="132" y="40"/>
                      </a:lnTo>
                      <a:lnTo>
                        <a:pt x="138" y="36"/>
                      </a:lnTo>
                      <a:lnTo>
                        <a:pt x="146" y="34"/>
                      </a:lnTo>
                      <a:lnTo>
                        <a:pt x="150" y="44"/>
                      </a:lnTo>
                      <a:lnTo>
                        <a:pt x="156" y="48"/>
                      </a:lnTo>
                      <a:lnTo>
                        <a:pt x="164" y="48"/>
                      </a:lnTo>
                      <a:lnTo>
                        <a:pt x="170" y="50"/>
                      </a:lnTo>
                      <a:lnTo>
                        <a:pt x="178" y="58"/>
                      </a:lnTo>
                      <a:lnTo>
                        <a:pt x="182" y="60"/>
                      </a:lnTo>
                      <a:lnTo>
                        <a:pt x="188" y="64"/>
                      </a:lnTo>
                      <a:lnTo>
                        <a:pt x="194" y="66"/>
                      </a:lnTo>
                      <a:lnTo>
                        <a:pt x="202" y="70"/>
                      </a:lnTo>
                      <a:lnTo>
                        <a:pt x="208" y="66"/>
                      </a:lnTo>
                      <a:lnTo>
                        <a:pt x="216" y="70"/>
                      </a:lnTo>
                      <a:lnTo>
                        <a:pt x="224" y="72"/>
                      </a:lnTo>
                      <a:lnTo>
                        <a:pt x="230" y="68"/>
                      </a:lnTo>
                      <a:lnTo>
                        <a:pt x="236" y="70"/>
                      </a:lnTo>
                      <a:lnTo>
                        <a:pt x="236" y="76"/>
                      </a:lnTo>
                      <a:lnTo>
                        <a:pt x="244" y="76"/>
                      </a:lnTo>
                      <a:lnTo>
                        <a:pt x="252" y="80"/>
                      </a:lnTo>
                      <a:lnTo>
                        <a:pt x="252" y="86"/>
                      </a:lnTo>
                      <a:lnTo>
                        <a:pt x="262" y="92"/>
                      </a:lnTo>
                      <a:lnTo>
                        <a:pt x="272" y="90"/>
                      </a:lnTo>
                      <a:lnTo>
                        <a:pt x="280" y="94"/>
                      </a:lnTo>
                      <a:lnTo>
                        <a:pt x="288" y="90"/>
                      </a:lnTo>
                      <a:lnTo>
                        <a:pt x="296" y="90"/>
                      </a:lnTo>
                      <a:lnTo>
                        <a:pt x="306" y="98"/>
                      </a:lnTo>
                      <a:lnTo>
                        <a:pt x="320" y="84"/>
                      </a:lnTo>
                      <a:lnTo>
                        <a:pt x="328" y="74"/>
                      </a:lnTo>
                      <a:lnTo>
                        <a:pt x="342" y="70"/>
                      </a:lnTo>
                      <a:lnTo>
                        <a:pt x="350" y="80"/>
                      </a:lnTo>
                      <a:lnTo>
                        <a:pt x="360" y="76"/>
                      </a:lnTo>
                      <a:lnTo>
                        <a:pt x="360" y="66"/>
                      </a:lnTo>
                      <a:lnTo>
                        <a:pt x="374" y="58"/>
                      </a:lnTo>
                      <a:lnTo>
                        <a:pt x="384" y="58"/>
                      </a:lnTo>
                      <a:lnTo>
                        <a:pt x="388" y="66"/>
                      </a:lnTo>
                      <a:lnTo>
                        <a:pt x="394" y="64"/>
                      </a:lnTo>
                      <a:lnTo>
                        <a:pt x="402" y="50"/>
                      </a:lnTo>
                      <a:lnTo>
                        <a:pt x="412" y="50"/>
                      </a:lnTo>
                      <a:lnTo>
                        <a:pt x="416" y="42"/>
                      </a:lnTo>
                      <a:lnTo>
                        <a:pt x="422" y="42"/>
                      </a:lnTo>
                      <a:lnTo>
                        <a:pt x="420" y="30"/>
                      </a:lnTo>
                      <a:lnTo>
                        <a:pt x="428" y="20"/>
                      </a:lnTo>
                      <a:lnTo>
                        <a:pt x="432" y="12"/>
                      </a:lnTo>
                      <a:lnTo>
                        <a:pt x="440" y="14"/>
                      </a:lnTo>
                      <a:lnTo>
                        <a:pt x="450" y="10"/>
                      </a:lnTo>
                      <a:lnTo>
                        <a:pt x="460" y="18"/>
                      </a:lnTo>
                      <a:lnTo>
                        <a:pt x="468" y="16"/>
                      </a:lnTo>
                      <a:lnTo>
                        <a:pt x="474" y="18"/>
                      </a:lnTo>
                      <a:lnTo>
                        <a:pt x="482" y="14"/>
                      </a:lnTo>
                      <a:lnTo>
                        <a:pt x="488" y="16"/>
                      </a:lnTo>
                      <a:lnTo>
                        <a:pt x="494" y="4"/>
                      </a:lnTo>
                      <a:lnTo>
                        <a:pt x="508" y="0"/>
                      </a:lnTo>
                      <a:lnTo>
                        <a:pt x="522" y="0"/>
                      </a:lnTo>
                      <a:lnTo>
                        <a:pt x="528" y="10"/>
                      </a:lnTo>
                      <a:lnTo>
                        <a:pt x="538" y="20"/>
                      </a:lnTo>
                      <a:lnTo>
                        <a:pt x="536" y="28"/>
                      </a:lnTo>
                      <a:lnTo>
                        <a:pt x="546" y="36"/>
                      </a:lnTo>
                      <a:lnTo>
                        <a:pt x="548" y="44"/>
                      </a:lnTo>
                      <a:lnTo>
                        <a:pt x="542" y="50"/>
                      </a:lnTo>
                      <a:lnTo>
                        <a:pt x="540" y="54"/>
                      </a:lnTo>
                      <a:lnTo>
                        <a:pt x="552" y="52"/>
                      </a:lnTo>
                      <a:lnTo>
                        <a:pt x="568" y="56"/>
                      </a:lnTo>
                      <a:lnTo>
                        <a:pt x="572" y="50"/>
                      </a:lnTo>
                      <a:lnTo>
                        <a:pt x="582" y="42"/>
                      </a:lnTo>
                      <a:lnTo>
                        <a:pt x="584" y="36"/>
                      </a:lnTo>
                      <a:lnTo>
                        <a:pt x="594" y="36"/>
                      </a:lnTo>
                      <a:lnTo>
                        <a:pt x="604" y="32"/>
                      </a:lnTo>
                      <a:lnTo>
                        <a:pt x="604" y="42"/>
                      </a:lnTo>
                      <a:lnTo>
                        <a:pt x="602" y="52"/>
                      </a:lnTo>
                      <a:lnTo>
                        <a:pt x="602" y="58"/>
                      </a:lnTo>
                      <a:lnTo>
                        <a:pt x="604" y="62"/>
                      </a:lnTo>
                      <a:lnTo>
                        <a:pt x="606" y="62"/>
                      </a:lnTo>
                      <a:lnTo>
                        <a:pt x="604" y="72"/>
                      </a:lnTo>
                      <a:lnTo>
                        <a:pt x="600" y="76"/>
                      </a:lnTo>
                      <a:lnTo>
                        <a:pt x="596" y="84"/>
                      </a:lnTo>
                      <a:lnTo>
                        <a:pt x="600" y="88"/>
                      </a:lnTo>
                      <a:lnTo>
                        <a:pt x="600" y="102"/>
                      </a:lnTo>
                      <a:lnTo>
                        <a:pt x="592" y="122"/>
                      </a:lnTo>
                      <a:lnTo>
                        <a:pt x="586" y="128"/>
                      </a:lnTo>
                      <a:lnTo>
                        <a:pt x="578" y="138"/>
                      </a:lnTo>
                      <a:lnTo>
                        <a:pt x="572" y="144"/>
                      </a:lnTo>
                      <a:lnTo>
                        <a:pt x="560" y="150"/>
                      </a:lnTo>
                      <a:lnTo>
                        <a:pt x="554" y="152"/>
                      </a:lnTo>
                      <a:lnTo>
                        <a:pt x="550" y="158"/>
                      </a:lnTo>
                      <a:lnTo>
                        <a:pt x="550" y="164"/>
                      </a:lnTo>
                      <a:lnTo>
                        <a:pt x="554" y="172"/>
                      </a:lnTo>
                      <a:lnTo>
                        <a:pt x="558" y="182"/>
                      </a:lnTo>
                      <a:lnTo>
                        <a:pt x="556" y="190"/>
                      </a:lnTo>
                      <a:lnTo>
                        <a:pt x="552" y="196"/>
                      </a:lnTo>
                      <a:lnTo>
                        <a:pt x="556" y="198"/>
                      </a:lnTo>
                      <a:lnTo>
                        <a:pt x="562" y="200"/>
                      </a:lnTo>
                      <a:lnTo>
                        <a:pt x="570" y="206"/>
                      </a:lnTo>
                      <a:lnTo>
                        <a:pt x="574" y="212"/>
                      </a:lnTo>
                      <a:lnTo>
                        <a:pt x="578" y="216"/>
                      </a:lnTo>
                      <a:lnTo>
                        <a:pt x="584" y="220"/>
                      </a:lnTo>
                      <a:lnTo>
                        <a:pt x="590" y="224"/>
                      </a:lnTo>
                      <a:lnTo>
                        <a:pt x="592" y="230"/>
                      </a:lnTo>
                      <a:lnTo>
                        <a:pt x="598" y="232"/>
                      </a:lnTo>
                      <a:lnTo>
                        <a:pt x="602" y="234"/>
                      </a:lnTo>
                      <a:lnTo>
                        <a:pt x="610" y="238"/>
                      </a:lnTo>
                      <a:lnTo>
                        <a:pt x="614" y="242"/>
                      </a:lnTo>
                      <a:lnTo>
                        <a:pt x="622" y="250"/>
                      </a:lnTo>
                      <a:lnTo>
                        <a:pt x="630" y="252"/>
                      </a:lnTo>
                      <a:lnTo>
                        <a:pt x="632" y="260"/>
                      </a:lnTo>
                      <a:lnTo>
                        <a:pt x="636" y="264"/>
                      </a:lnTo>
                      <a:lnTo>
                        <a:pt x="642" y="264"/>
                      </a:lnTo>
                      <a:lnTo>
                        <a:pt x="652" y="266"/>
                      </a:lnTo>
                      <a:lnTo>
                        <a:pt x="656" y="272"/>
                      </a:lnTo>
                      <a:lnTo>
                        <a:pt x="664" y="278"/>
                      </a:lnTo>
                      <a:lnTo>
                        <a:pt x="668" y="284"/>
                      </a:lnTo>
                      <a:lnTo>
                        <a:pt x="668" y="288"/>
                      </a:lnTo>
                      <a:lnTo>
                        <a:pt x="668" y="292"/>
                      </a:lnTo>
                      <a:lnTo>
                        <a:pt x="664" y="296"/>
                      </a:lnTo>
                      <a:lnTo>
                        <a:pt x="664" y="298"/>
                      </a:lnTo>
                      <a:lnTo>
                        <a:pt x="662" y="304"/>
                      </a:lnTo>
                      <a:lnTo>
                        <a:pt x="664" y="310"/>
                      </a:lnTo>
                      <a:lnTo>
                        <a:pt x="664" y="316"/>
                      </a:lnTo>
                      <a:lnTo>
                        <a:pt x="664" y="320"/>
                      </a:lnTo>
                      <a:lnTo>
                        <a:pt x="658" y="328"/>
                      </a:lnTo>
                      <a:lnTo>
                        <a:pt x="656" y="332"/>
                      </a:lnTo>
                      <a:lnTo>
                        <a:pt x="652" y="336"/>
                      </a:lnTo>
                      <a:lnTo>
                        <a:pt x="650" y="346"/>
                      </a:lnTo>
                      <a:lnTo>
                        <a:pt x="650" y="350"/>
                      </a:lnTo>
                      <a:lnTo>
                        <a:pt x="652" y="360"/>
                      </a:lnTo>
                      <a:lnTo>
                        <a:pt x="654" y="366"/>
                      </a:lnTo>
                      <a:lnTo>
                        <a:pt x="654" y="372"/>
                      </a:lnTo>
                      <a:lnTo>
                        <a:pt x="656" y="378"/>
                      </a:lnTo>
                      <a:lnTo>
                        <a:pt x="660" y="382"/>
                      </a:lnTo>
                      <a:lnTo>
                        <a:pt x="664" y="384"/>
                      </a:lnTo>
                      <a:lnTo>
                        <a:pt x="670" y="386"/>
                      </a:lnTo>
                      <a:lnTo>
                        <a:pt x="674" y="388"/>
                      </a:lnTo>
                      <a:lnTo>
                        <a:pt x="680" y="390"/>
                      </a:lnTo>
                      <a:lnTo>
                        <a:pt x="682" y="396"/>
                      </a:lnTo>
                      <a:lnTo>
                        <a:pt x="682" y="402"/>
                      </a:lnTo>
                      <a:lnTo>
                        <a:pt x="680" y="406"/>
                      </a:lnTo>
                      <a:lnTo>
                        <a:pt x="682" y="412"/>
                      </a:lnTo>
                      <a:lnTo>
                        <a:pt x="682" y="418"/>
                      </a:lnTo>
                      <a:lnTo>
                        <a:pt x="684" y="426"/>
                      </a:lnTo>
                      <a:lnTo>
                        <a:pt x="684" y="430"/>
                      </a:lnTo>
                      <a:lnTo>
                        <a:pt x="688" y="434"/>
                      </a:lnTo>
                      <a:lnTo>
                        <a:pt x="690" y="438"/>
                      </a:lnTo>
                      <a:lnTo>
                        <a:pt x="692" y="444"/>
                      </a:lnTo>
                      <a:lnTo>
                        <a:pt x="696" y="448"/>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89" name="Freeform 52"/>
                <p:cNvSpPr>
                  <a:spLocks noEditPoints="1"/>
                </p:cNvSpPr>
                <p:nvPr/>
              </p:nvSpPr>
              <p:spPr bwMode="auto">
                <a:xfrm>
                  <a:off x="7847011" y="2976609"/>
                  <a:ext cx="219075" cy="168275"/>
                </a:xfrm>
                <a:custGeom>
                  <a:avLst/>
                  <a:gdLst>
                    <a:gd name="T0" fmla="*/ 0 w 138"/>
                    <a:gd name="T1" fmla="*/ 2147483647 h 106"/>
                    <a:gd name="T2" fmla="*/ 2147483647 w 138"/>
                    <a:gd name="T3" fmla="*/ 2147483647 h 106"/>
                    <a:gd name="T4" fmla="*/ 2147483647 w 138"/>
                    <a:gd name="T5" fmla="*/ 2147483647 h 106"/>
                    <a:gd name="T6" fmla="*/ 2147483647 w 138"/>
                    <a:gd name="T7" fmla="*/ 2147483647 h 106"/>
                    <a:gd name="T8" fmla="*/ 2147483647 w 138"/>
                    <a:gd name="T9" fmla="*/ 2147483647 h 106"/>
                    <a:gd name="T10" fmla="*/ 2147483647 w 138"/>
                    <a:gd name="T11" fmla="*/ 2147483647 h 106"/>
                    <a:gd name="T12" fmla="*/ 2147483647 w 138"/>
                    <a:gd name="T13" fmla="*/ 0 h 106"/>
                    <a:gd name="T14" fmla="*/ 2147483647 w 138"/>
                    <a:gd name="T15" fmla="*/ 2147483647 h 106"/>
                    <a:gd name="T16" fmla="*/ 2147483647 w 138"/>
                    <a:gd name="T17" fmla="*/ 2147483647 h 106"/>
                    <a:gd name="T18" fmla="*/ 2147483647 w 138"/>
                    <a:gd name="T19" fmla="*/ 2147483647 h 106"/>
                    <a:gd name="T20" fmla="*/ 2147483647 w 138"/>
                    <a:gd name="T21" fmla="*/ 2147483647 h 106"/>
                    <a:gd name="T22" fmla="*/ 2147483647 w 138"/>
                    <a:gd name="T23" fmla="*/ 2147483647 h 106"/>
                    <a:gd name="T24" fmla="*/ 2147483647 w 138"/>
                    <a:gd name="T25" fmla="*/ 2147483647 h 106"/>
                    <a:gd name="T26" fmla="*/ 2147483647 w 138"/>
                    <a:gd name="T27" fmla="*/ 2147483647 h 106"/>
                    <a:gd name="T28" fmla="*/ 2147483647 w 138"/>
                    <a:gd name="T29" fmla="*/ 2147483647 h 106"/>
                    <a:gd name="T30" fmla="*/ 2147483647 w 138"/>
                    <a:gd name="T31" fmla="*/ 2147483647 h 106"/>
                    <a:gd name="T32" fmla="*/ 2147483647 w 138"/>
                    <a:gd name="T33" fmla="*/ 2147483647 h 106"/>
                    <a:gd name="T34" fmla="*/ 2147483647 w 138"/>
                    <a:gd name="T35" fmla="*/ 2147483647 h 106"/>
                    <a:gd name="T36" fmla="*/ 2147483647 w 138"/>
                    <a:gd name="T37" fmla="*/ 2147483647 h 106"/>
                    <a:gd name="T38" fmla="*/ 2147483647 w 138"/>
                    <a:gd name="T39" fmla="*/ 2147483647 h 106"/>
                    <a:gd name="T40" fmla="*/ 2147483647 w 138"/>
                    <a:gd name="T41" fmla="*/ 2147483647 h 106"/>
                    <a:gd name="T42" fmla="*/ 2147483647 w 138"/>
                    <a:gd name="T43" fmla="*/ 2147483647 h 106"/>
                    <a:gd name="T44" fmla="*/ 2147483647 w 138"/>
                    <a:gd name="T45" fmla="*/ 2147483647 h 106"/>
                    <a:gd name="T46" fmla="*/ 2147483647 w 138"/>
                    <a:gd name="T47" fmla="*/ 2147483647 h 106"/>
                    <a:gd name="T48" fmla="*/ 0 w 138"/>
                    <a:gd name="T49" fmla="*/ 2147483647 h 106"/>
                    <a:gd name="T50" fmla="*/ 2147483647 w 138"/>
                    <a:gd name="T51" fmla="*/ 2147483647 h 106"/>
                    <a:gd name="T52" fmla="*/ 2147483647 w 138"/>
                    <a:gd name="T53" fmla="*/ 2147483647 h 106"/>
                    <a:gd name="T54" fmla="*/ 2147483647 w 138"/>
                    <a:gd name="T55" fmla="*/ 2147483647 h 106"/>
                    <a:gd name="T56" fmla="*/ 2147483647 w 138"/>
                    <a:gd name="T57" fmla="*/ 2147483647 h 106"/>
                    <a:gd name="T58" fmla="*/ 2147483647 w 138"/>
                    <a:gd name="T59" fmla="*/ 2147483647 h 106"/>
                    <a:gd name="T60" fmla="*/ 2147483647 w 138"/>
                    <a:gd name="T61" fmla="*/ 2147483647 h 106"/>
                    <a:gd name="T62" fmla="*/ 2147483647 w 138"/>
                    <a:gd name="T63" fmla="*/ 2147483647 h 106"/>
                    <a:gd name="T64" fmla="*/ 2147483647 w 138"/>
                    <a:gd name="T65" fmla="*/ 2147483647 h 106"/>
                    <a:gd name="T66" fmla="*/ 2147483647 w 138"/>
                    <a:gd name="T67" fmla="*/ 2147483647 h 106"/>
                    <a:gd name="T68" fmla="*/ 2147483647 w 138"/>
                    <a:gd name="T69" fmla="*/ 2147483647 h 106"/>
                    <a:gd name="T70" fmla="*/ 2147483647 w 138"/>
                    <a:gd name="T71" fmla="*/ 2147483647 h 106"/>
                    <a:gd name="T72" fmla="*/ 2147483647 w 138"/>
                    <a:gd name="T73" fmla="*/ 2147483647 h 106"/>
                    <a:gd name="T74" fmla="*/ 2147483647 w 138"/>
                    <a:gd name="T75" fmla="*/ 2147483647 h 106"/>
                    <a:gd name="T76" fmla="*/ 2147483647 w 138"/>
                    <a:gd name="T77" fmla="*/ 2147483647 h 106"/>
                    <a:gd name="T78" fmla="*/ 2147483647 w 138"/>
                    <a:gd name="T79" fmla="*/ 2147483647 h 106"/>
                    <a:gd name="T80" fmla="*/ 2147483647 w 138"/>
                    <a:gd name="T81" fmla="*/ 2147483647 h 106"/>
                    <a:gd name="T82" fmla="*/ 2147483647 w 138"/>
                    <a:gd name="T83" fmla="*/ 2147483647 h 106"/>
                    <a:gd name="T84" fmla="*/ 2147483647 w 138"/>
                    <a:gd name="T85" fmla="*/ 2147483647 h 10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38"/>
                    <a:gd name="T130" fmla="*/ 0 h 106"/>
                    <a:gd name="T131" fmla="*/ 138 w 138"/>
                    <a:gd name="T132" fmla="*/ 106 h 10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38" h="106">
                      <a:moveTo>
                        <a:pt x="0" y="84"/>
                      </a:moveTo>
                      <a:lnTo>
                        <a:pt x="4" y="80"/>
                      </a:lnTo>
                      <a:lnTo>
                        <a:pt x="0" y="72"/>
                      </a:lnTo>
                      <a:lnTo>
                        <a:pt x="4" y="60"/>
                      </a:lnTo>
                      <a:lnTo>
                        <a:pt x="10" y="54"/>
                      </a:lnTo>
                      <a:lnTo>
                        <a:pt x="6" y="40"/>
                      </a:lnTo>
                      <a:lnTo>
                        <a:pt x="10" y="34"/>
                      </a:lnTo>
                      <a:lnTo>
                        <a:pt x="6" y="28"/>
                      </a:lnTo>
                      <a:lnTo>
                        <a:pt x="8" y="22"/>
                      </a:lnTo>
                      <a:lnTo>
                        <a:pt x="18" y="28"/>
                      </a:lnTo>
                      <a:lnTo>
                        <a:pt x="22" y="24"/>
                      </a:lnTo>
                      <a:lnTo>
                        <a:pt x="24" y="12"/>
                      </a:lnTo>
                      <a:lnTo>
                        <a:pt x="32" y="12"/>
                      </a:lnTo>
                      <a:lnTo>
                        <a:pt x="38" y="0"/>
                      </a:lnTo>
                      <a:lnTo>
                        <a:pt x="44" y="2"/>
                      </a:lnTo>
                      <a:lnTo>
                        <a:pt x="46" y="12"/>
                      </a:lnTo>
                      <a:lnTo>
                        <a:pt x="58" y="14"/>
                      </a:lnTo>
                      <a:lnTo>
                        <a:pt x="62" y="10"/>
                      </a:lnTo>
                      <a:lnTo>
                        <a:pt x="72" y="8"/>
                      </a:lnTo>
                      <a:lnTo>
                        <a:pt x="74" y="0"/>
                      </a:lnTo>
                      <a:lnTo>
                        <a:pt x="82" y="0"/>
                      </a:lnTo>
                      <a:lnTo>
                        <a:pt x="88" y="10"/>
                      </a:lnTo>
                      <a:lnTo>
                        <a:pt x="82" y="16"/>
                      </a:lnTo>
                      <a:lnTo>
                        <a:pt x="82" y="22"/>
                      </a:lnTo>
                      <a:lnTo>
                        <a:pt x="94" y="26"/>
                      </a:lnTo>
                      <a:lnTo>
                        <a:pt x="98" y="34"/>
                      </a:lnTo>
                      <a:lnTo>
                        <a:pt x="104" y="36"/>
                      </a:lnTo>
                      <a:lnTo>
                        <a:pt x="108" y="44"/>
                      </a:lnTo>
                      <a:lnTo>
                        <a:pt x="116" y="46"/>
                      </a:lnTo>
                      <a:lnTo>
                        <a:pt x="112" y="60"/>
                      </a:lnTo>
                      <a:lnTo>
                        <a:pt x="122" y="62"/>
                      </a:lnTo>
                      <a:lnTo>
                        <a:pt x="138" y="72"/>
                      </a:lnTo>
                      <a:lnTo>
                        <a:pt x="132" y="90"/>
                      </a:lnTo>
                      <a:lnTo>
                        <a:pt x="126" y="92"/>
                      </a:lnTo>
                      <a:lnTo>
                        <a:pt x="124" y="96"/>
                      </a:lnTo>
                      <a:lnTo>
                        <a:pt x="122" y="100"/>
                      </a:lnTo>
                      <a:lnTo>
                        <a:pt x="122" y="106"/>
                      </a:lnTo>
                      <a:lnTo>
                        <a:pt x="122" y="98"/>
                      </a:lnTo>
                      <a:lnTo>
                        <a:pt x="96" y="94"/>
                      </a:lnTo>
                      <a:lnTo>
                        <a:pt x="94" y="90"/>
                      </a:lnTo>
                      <a:lnTo>
                        <a:pt x="84" y="90"/>
                      </a:lnTo>
                      <a:lnTo>
                        <a:pt x="78" y="82"/>
                      </a:lnTo>
                      <a:lnTo>
                        <a:pt x="70" y="86"/>
                      </a:lnTo>
                      <a:lnTo>
                        <a:pt x="70" y="96"/>
                      </a:lnTo>
                      <a:lnTo>
                        <a:pt x="54" y="96"/>
                      </a:lnTo>
                      <a:lnTo>
                        <a:pt x="56" y="92"/>
                      </a:lnTo>
                      <a:lnTo>
                        <a:pt x="52" y="88"/>
                      </a:lnTo>
                      <a:lnTo>
                        <a:pt x="42" y="84"/>
                      </a:lnTo>
                      <a:lnTo>
                        <a:pt x="32" y="90"/>
                      </a:lnTo>
                      <a:lnTo>
                        <a:pt x="18" y="84"/>
                      </a:lnTo>
                      <a:lnTo>
                        <a:pt x="6" y="92"/>
                      </a:lnTo>
                      <a:lnTo>
                        <a:pt x="2" y="88"/>
                      </a:lnTo>
                      <a:lnTo>
                        <a:pt x="6" y="82"/>
                      </a:lnTo>
                      <a:lnTo>
                        <a:pt x="12" y="78"/>
                      </a:lnTo>
                      <a:lnTo>
                        <a:pt x="20" y="84"/>
                      </a:lnTo>
                      <a:lnTo>
                        <a:pt x="22" y="66"/>
                      </a:lnTo>
                      <a:lnTo>
                        <a:pt x="22" y="58"/>
                      </a:lnTo>
                      <a:lnTo>
                        <a:pt x="26" y="52"/>
                      </a:lnTo>
                      <a:lnTo>
                        <a:pt x="24" y="54"/>
                      </a:lnTo>
                      <a:lnTo>
                        <a:pt x="20" y="54"/>
                      </a:lnTo>
                      <a:lnTo>
                        <a:pt x="20" y="58"/>
                      </a:lnTo>
                      <a:lnTo>
                        <a:pt x="20" y="62"/>
                      </a:lnTo>
                      <a:lnTo>
                        <a:pt x="20" y="66"/>
                      </a:lnTo>
                      <a:lnTo>
                        <a:pt x="18" y="70"/>
                      </a:lnTo>
                      <a:lnTo>
                        <a:pt x="16" y="70"/>
                      </a:lnTo>
                      <a:lnTo>
                        <a:pt x="8" y="76"/>
                      </a:lnTo>
                      <a:lnTo>
                        <a:pt x="0" y="84"/>
                      </a:lnTo>
                      <a:close/>
                      <a:moveTo>
                        <a:pt x="134" y="92"/>
                      </a:moveTo>
                      <a:lnTo>
                        <a:pt x="128" y="96"/>
                      </a:lnTo>
                      <a:lnTo>
                        <a:pt x="126" y="104"/>
                      </a:lnTo>
                      <a:lnTo>
                        <a:pt x="124" y="104"/>
                      </a:lnTo>
                      <a:lnTo>
                        <a:pt x="124" y="98"/>
                      </a:lnTo>
                      <a:lnTo>
                        <a:pt x="128" y="98"/>
                      </a:lnTo>
                      <a:lnTo>
                        <a:pt x="128" y="96"/>
                      </a:lnTo>
                      <a:lnTo>
                        <a:pt x="130" y="94"/>
                      </a:lnTo>
                      <a:lnTo>
                        <a:pt x="134" y="92"/>
                      </a:lnTo>
                      <a:close/>
                      <a:moveTo>
                        <a:pt x="120" y="88"/>
                      </a:moveTo>
                      <a:lnTo>
                        <a:pt x="120" y="88"/>
                      </a:lnTo>
                      <a:lnTo>
                        <a:pt x="118" y="88"/>
                      </a:lnTo>
                      <a:lnTo>
                        <a:pt x="118" y="90"/>
                      </a:lnTo>
                      <a:lnTo>
                        <a:pt x="120" y="92"/>
                      </a:lnTo>
                      <a:lnTo>
                        <a:pt x="122" y="94"/>
                      </a:lnTo>
                      <a:lnTo>
                        <a:pt x="120" y="88"/>
                      </a:lnTo>
                      <a:close/>
                      <a:moveTo>
                        <a:pt x="108" y="78"/>
                      </a:moveTo>
                      <a:lnTo>
                        <a:pt x="108" y="78"/>
                      </a:lnTo>
                      <a:lnTo>
                        <a:pt x="110" y="82"/>
                      </a:lnTo>
                      <a:lnTo>
                        <a:pt x="114" y="88"/>
                      </a:lnTo>
                      <a:lnTo>
                        <a:pt x="116" y="88"/>
                      </a:lnTo>
                      <a:lnTo>
                        <a:pt x="116" y="86"/>
                      </a:lnTo>
                      <a:lnTo>
                        <a:pt x="116" y="84"/>
                      </a:lnTo>
                      <a:lnTo>
                        <a:pt x="108" y="78"/>
                      </a:lnTo>
                      <a:close/>
                      <a:moveTo>
                        <a:pt x="104" y="76"/>
                      </a:moveTo>
                      <a:lnTo>
                        <a:pt x="104" y="76"/>
                      </a:lnTo>
                      <a:lnTo>
                        <a:pt x="102" y="76"/>
                      </a:lnTo>
                      <a:lnTo>
                        <a:pt x="104" y="78"/>
                      </a:lnTo>
                      <a:lnTo>
                        <a:pt x="106" y="78"/>
                      </a:lnTo>
                      <a:lnTo>
                        <a:pt x="104" y="76"/>
                      </a:lnTo>
                      <a:close/>
                      <a:moveTo>
                        <a:pt x="120" y="72"/>
                      </a:moveTo>
                      <a:lnTo>
                        <a:pt x="120" y="72"/>
                      </a:lnTo>
                      <a:lnTo>
                        <a:pt x="116" y="72"/>
                      </a:lnTo>
                      <a:lnTo>
                        <a:pt x="118" y="76"/>
                      </a:lnTo>
                      <a:lnTo>
                        <a:pt x="122" y="78"/>
                      </a:lnTo>
                      <a:lnTo>
                        <a:pt x="126" y="78"/>
                      </a:lnTo>
                      <a:lnTo>
                        <a:pt x="130" y="76"/>
                      </a:lnTo>
                      <a:lnTo>
                        <a:pt x="130" y="74"/>
                      </a:lnTo>
                      <a:lnTo>
                        <a:pt x="126" y="72"/>
                      </a:lnTo>
                      <a:lnTo>
                        <a:pt x="120" y="72"/>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90" name="Freeform 53"/>
                <p:cNvSpPr>
                  <a:spLocks noEditPoints="1"/>
                </p:cNvSpPr>
                <p:nvPr/>
              </p:nvSpPr>
              <p:spPr bwMode="auto">
                <a:xfrm>
                  <a:off x="6376986" y="4116434"/>
                  <a:ext cx="1800225" cy="1784350"/>
                </a:xfrm>
                <a:custGeom>
                  <a:avLst/>
                  <a:gdLst>
                    <a:gd name="T0" fmla="*/ 2147483647 w 1134"/>
                    <a:gd name="T1" fmla="*/ 2147483647 h 1124"/>
                    <a:gd name="T2" fmla="*/ 2147483647 w 1134"/>
                    <a:gd name="T3" fmla="*/ 2147483647 h 1124"/>
                    <a:gd name="T4" fmla="*/ 2147483647 w 1134"/>
                    <a:gd name="T5" fmla="*/ 2147483647 h 1124"/>
                    <a:gd name="T6" fmla="*/ 2147483647 w 1134"/>
                    <a:gd name="T7" fmla="*/ 2147483647 h 1124"/>
                    <a:gd name="T8" fmla="*/ 2147483647 w 1134"/>
                    <a:gd name="T9" fmla="*/ 2147483647 h 1124"/>
                    <a:gd name="T10" fmla="*/ 2147483647 w 1134"/>
                    <a:gd name="T11" fmla="*/ 2147483647 h 1124"/>
                    <a:gd name="T12" fmla="*/ 2147483647 w 1134"/>
                    <a:gd name="T13" fmla="*/ 2147483647 h 1124"/>
                    <a:gd name="T14" fmla="*/ 2147483647 w 1134"/>
                    <a:gd name="T15" fmla="*/ 2147483647 h 1124"/>
                    <a:gd name="T16" fmla="*/ 2147483647 w 1134"/>
                    <a:gd name="T17" fmla="*/ 2147483647 h 1124"/>
                    <a:gd name="T18" fmla="*/ 2147483647 w 1134"/>
                    <a:gd name="T19" fmla="*/ 2147483647 h 1124"/>
                    <a:gd name="T20" fmla="*/ 2147483647 w 1134"/>
                    <a:gd name="T21" fmla="*/ 2147483647 h 1124"/>
                    <a:gd name="T22" fmla="*/ 2147483647 w 1134"/>
                    <a:gd name="T23" fmla="*/ 2147483647 h 1124"/>
                    <a:gd name="T24" fmla="*/ 2147483647 w 1134"/>
                    <a:gd name="T25" fmla="*/ 2147483647 h 1124"/>
                    <a:gd name="T26" fmla="*/ 2147483647 w 1134"/>
                    <a:gd name="T27" fmla="*/ 2147483647 h 1124"/>
                    <a:gd name="T28" fmla="*/ 2147483647 w 1134"/>
                    <a:gd name="T29" fmla="*/ 2147483647 h 1124"/>
                    <a:gd name="T30" fmla="*/ 2147483647 w 1134"/>
                    <a:gd name="T31" fmla="*/ 2147483647 h 1124"/>
                    <a:gd name="T32" fmla="*/ 2147483647 w 1134"/>
                    <a:gd name="T33" fmla="*/ 2147483647 h 1124"/>
                    <a:gd name="T34" fmla="*/ 2147483647 w 1134"/>
                    <a:gd name="T35" fmla="*/ 2147483647 h 1124"/>
                    <a:gd name="T36" fmla="*/ 2147483647 w 1134"/>
                    <a:gd name="T37" fmla="*/ 2147483647 h 1124"/>
                    <a:gd name="T38" fmla="*/ 2147483647 w 1134"/>
                    <a:gd name="T39" fmla="*/ 2147483647 h 1124"/>
                    <a:gd name="T40" fmla="*/ 2147483647 w 1134"/>
                    <a:gd name="T41" fmla="*/ 2147483647 h 1124"/>
                    <a:gd name="T42" fmla="*/ 2147483647 w 1134"/>
                    <a:gd name="T43" fmla="*/ 2147483647 h 1124"/>
                    <a:gd name="T44" fmla="*/ 2147483647 w 1134"/>
                    <a:gd name="T45" fmla="*/ 2147483647 h 1124"/>
                    <a:gd name="T46" fmla="*/ 2147483647 w 1134"/>
                    <a:gd name="T47" fmla="*/ 2147483647 h 1124"/>
                    <a:gd name="T48" fmla="*/ 2147483647 w 1134"/>
                    <a:gd name="T49" fmla="*/ 2147483647 h 1124"/>
                    <a:gd name="T50" fmla="*/ 2147483647 w 1134"/>
                    <a:gd name="T51" fmla="*/ 2147483647 h 1124"/>
                    <a:gd name="T52" fmla="*/ 2147483647 w 1134"/>
                    <a:gd name="T53" fmla="*/ 2147483647 h 1124"/>
                    <a:gd name="T54" fmla="*/ 2147483647 w 1134"/>
                    <a:gd name="T55" fmla="*/ 2147483647 h 1124"/>
                    <a:gd name="T56" fmla="*/ 2147483647 w 1134"/>
                    <a:gd name="T57" fmla="*/ 2147483647 h 1124"/>
                    <a:gd name="T58" fmla="*/ 2147483647 w 1134"/>
                    <a:gd name="T59" fmla="*/ 2147483647 h 1124"/>
                    <a:gd name="T60" fmla="*/ 2147483647 w 1134"/>
                    <a:gd name="T61" fmla="*/ 2147483647 h 1124"/>
                    <a:gd name="T62" fmla="*/ 2147483647 w 1134"/>
                    <a:gd name="T63" fmla="*/ 2147483647 h 1124"/>
                    <a:gd name="T64" fmla="*/ 2147483647 w 1134"/>
                    <a:gd name="T65" fmla="*/ 2147483647 h 1124"/>
                    <a:gd name="T66" fmla="*/ 2147483647 w 1134"/>
                    <a:gd name="T67" fmla="*/ 2147483647 h 1124"/>
                    <a:gd name="T68" fmla="*/ 2147483647 w 1134"/>
                    <a:gd name="T69" fmla="*/ 2147483647 h 1124"/>
                    <a:gd name="T70" fmla="*/ 2147483647 w 1134"/>
                    <a:gd name="T71" fmla="*/ 2147483647 h 1124"/>
                    <a:gd name="T72" fmla="*/ 2147483647 w 1134"/>
                    <a:gd name="T73" fmla="*/ 2147483647 h 1124"/>
                    <a:gd name="T74" fmla="*/ 2147483647 w 1134"/>
                    <a:gd name="T75" fmla="*/ 2147483647 h 1124"/>
                    <a:gd name="T76" fmla="*/ 2147483647 w 1134"/>
                    <a:gd name="T77" fmla="*/ 2147483647 h 1124"/>
                    <a:gd name="T78" fmla="*/ 2147483647 w 1134"/>
                    <a:gd name="T79" fmla="*/ 2147483647 h 1124"/>
                    <a:gd name="T80" fmla="*/ 2147483647 w 1134"/>
                    <a:gd name="T81" fmla="*/ 2147483647 h 1124"/>
                    <a:gd name="T82" fmla="*/ 2147483647 w 1134"/>
                    <a:gd name="T83" fmla="*/ 2147483647 h 1124"/>
                    <a:gd name="T84" fmla="*/ 2147483647 w 1134"/>
                    <a:gd name="T85" fmla="*/ 2147483647 h 1124"/>
                    <a:gd name="T86" fmla="*/ 2147483647 w 1134"/>
                    <a:gd name="T87" fmla="*/ 2147483647 h 1124"/>
                    <a:gd name="T88" fmla="*/ 2147483647 w 1134"/>
                    <a:gd name="T89" fmla="*/ 2147483647 h 1124"/>
                    <a:gd name="T90" fmla="*/ 2147483647 w 1134"/>
                    <a:gd name="T91" fmla="*/ 2147483647 h 1124"/>
                    <a:gd name="T92" fmla="*/ 2147483647 w 1134"/>
                    <a:gd name="T93" fmla="*/ 2147483647 h 1124"/>
                    <a:gd name="T94" fmla="*/ 2147483647 w 1134"/>
                    <a:gd name="T95" fmla="*/ 2147483647 h 1124"/>
                    <a:gd name="T96" fmla="*/ 2147483647 w 1134"/>
                    <a:gd name="T97" fmla="*/ 2147483647 h 1124"/>
                    <a:gd name="T98" fmla="*/ 2147483647 w 1134"/>
                    <a:gd name="T99" fmla="*/ 2147483647 h 1124"/>
                    <a:gd name="T100" fmla="*/ 2147483647 w 1134"/>
                    <a:gd name="T101" fmla="*/ 2147483647 h 1124"/>
                    <a:gd name="T102" fmla="*/ 2147483647 w 1134"/>
                    <a:gd name="T103" fmla="*/ 2147483647 h 1124"/>
                    <a:gd name="T104" fmla="*/ 2147483647 w 1134"/>
                    <a:gd name="T105" fmla="*/ 2147483647 h 1124"/>
                    <a:gd name="T106" fmla="*/ 2147483647 w 1134"/>
                    <a:gd name="T107" fmla="*/ 2147483647 h 1124"/>
                    <a:gd name="T108" fmla="*/ 2147483647 w 1134"/>
                    <a:gd name="T109" fmla="*/ 2147483647 h 1124"/>
                    <a:gd name="T110" fmla="*/ 2147483647 w 1134"/>
                    <a:gd name="T111" fmla="*/ 2147483647 h 1124"/>
                    <a:gd name="T112" fmla="*/ 2147483647 w 1134"/>
                    <a:gd name="T113" fmla="*/ 2147483647 h 1124"/>
                    <a:gd name="T114" fmla="*/ 2147483647 w 1134"/>
                    <a:gd name="T115" fmla="*/ 2147483647 h 1124"/>
                    <a:gd name="T116" fmla="*/ 2147483647 w 1134"/>
                    <a:gd name="T117" fmla="*/ 2147483647 h 1124"/>
                    <a:gd name="T118" fmla="*/ 2147483647 w 1134"/>
                    <a:gd name="T119" fmla="*/ 2147483647 h 1124"/>
                    <a:gd name="T120" fmla="*/ 2147483647 w 1134"/>
                    <a:gd name="T121" fmla="*/ 2147483647 h 1124"/>
                    <a:gd name="T122" fmla="*/ 2147483647 w 1134"/>
                    <a:gd name="T123" fmla="*/ 2147483647 h 112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134"/>
                    <a:gd name="T187" fmla="*/ 0 h 1124"/>
                    <a:gd name="T188" fmla="*/ 1134 w 1134"/>
                    <a:gd name="T189" fmla="*/ 1124 h 112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134" h="1124">
                      <a:moveTo>
                        <a:pt x="500" y="850"/>
                      </a:moveTo>
                      <a:lnTo>
                        <a:pt x="500" y="850"/>
                      </a:lnTo>
                      <a:lnTo>
                        <a:pt x="498" y="858"/>
                      </a:lnTo>
                      <a:lnTo>
                        <a:pt x="498" y="864"/>
                      </a:lnTo>
                      <a:lnTo>
                        <a:pt x="498" y="868"/>
                      </a:lnTo>
                      <a:lnTo>
                        <a:pt x="502" y="870"/>
                      </a:lnTo>
                      <a:lnTo>
                        <a:pt x="500" y="872"/>
                      </a:lnTo>
                      <a:lnTo>
                        <a:pt x="502" y="874"/>
                      </a:lnTo>
                      <a:lnTo>
                        <a:pt x="506" y="876"/>
                      </a:lnTo>
                      <a:lnTo>
                        <a:pt x="504" y="880"/>
                      </a:lnTo>
                      <a:lnTo>
                        <a:pt x="504" y="884"/>
                      </a:lnTo>
                      <a:lnTo>
                        <a:pt x="502" y="886"/>
                      </a:lnTo>
                      <a:lnTo>
                        <a:pt x="506" y="888"/>
                      </a:lnTo>
                      <a:lnTo>
                        <a:pt x="506" y="890"/>
                      </a:lnTo>
                      <a:lnTo>
                        <a:pt x="504" y="890"/>
                      </a:lnTo>
                      <a:lnTo>
                        <a:pt x="500" y="896"/>
                      </a:lnTo>
                      <a:lnTo>
                        <a:pt x="492" y="894"/>
                      </a:lnTo>
                      <a:lnTo>
                        <a:pt x="490" y="886"/>
                      </a:lnTo>
                      <a:lnTo>
                        <a:pt x="490" y="874"/>
                      </a:lnTo>
                      <a:lnTo>
                        <a:pt x="490" y="862"/>
                      </a:lnTo>
                      <a:lnTo>
                        <a:pt x="490" y="854"/>
                      </a:lnTo>
                      <a:lnTo>
                        <a:pt x="494" y="852"/>
                      </a:lnTo>
                      <a:lnTo>
                        <a:pt x="500" y="850"/>
                      </a:lnTo>
                      <a:close/>
                      <a:moveTo>
                        <a:pt x="512" y="854"/>
                      </a:moveTo>
                      <a:lnTo>
                        <a:pt x="512" y="854"/>
                      </a:lnTo>
                      <a:lnTo>
                        <a:pt x="512" y="856"/>
                      </a:lnTo>
                      <a:lnTo>
                        <a:pt x="512" y="858"/>
                      </a:lnTo>
                      <a:lnTo>
                        <a:pt x="510" y="862"/>
                      </a:lnTo>
                      <a:lnTo>
                        <a:pt x="506" y="862"/>
                      </a:lnTo>
                      <a:lnTo>
                        <a:pt x="506" y="860"/>
                      </a:lnTo>
                      <a:lnTo>
                        <a:pt x="512" y="854"/>
                      </a:lnTo>
                      <a:close/>
                      <a:moveTo>
                        <a:pt x="548" y="878"/>
                      </a:moveTo>
                      <a:lnTo>
                        <a:pt x="548" y="878"/>
                      </a:lnTo>
                      <a:lnTo>
                        <a:pt x="550" y="880"/>
                      </a:lnTo>
                      <a:lnTo>
                        <a:pt x="550" y="886"/>
                      </a:lnTo>
                      <a:lnTo>
                        <a:pt x="548" y="892"/>
                      </a:lnTo>
                      <a:lnTo>
                        <a:pt x="544" y="902"/>
                      </a:lnTo>
                      <a:lnTo>
                        <a:pt x="544" y="910"/>
                      </a:lnTo>
                      <a:lnTo>
                        <a:pt x="544" y="920"/>
                      </a:lnTo>
                      <a:lnTo>
                        <a:pt x="546" y="936"/>
                      </a:lnTo>
                      <a:lnTo>
                        <a:pt x="536" y="936"/>
                      </a:lnTo>
                      <a:lnTo>
                        <a:pt x="536" y="926"/>
                      </a:lnTo>
                      <a:lnTo>
                        <a:pt x="536" y="918"/>
                      </a:lnTo>
                      <a:lnTo>
                        <a:pt x="532" y="916"/>
                      </a:lnTo>
                      <a:lnTo>
                        <a:pt x="532" y="912"/>
                      </a:lnTo>
                      <a:lnTo>
                        <a:pt x="532" y="908"/>
                      </a:lnTo>
                      <a:lnTo>
                        <a:pt x="536" y="904"/>
                      </a:lnTo>
                      <a:lnTo>
                        <a:pt x="538" y="896"/>
                      </a:lnTo>
                      <a:lnTo>
                        <a:pt x="542" y="886"/>
                      </a:lnTo>
                      <a:lnTo>
                        <a:pt x="548" y="878"/>
                      </a:lnTo>
                      <a:close/>
                      <a:moveTo>
                        <a:pt x="874" y="888"/>
                      </a:moveTo>
                      <a:lnTo>
                        <a:pt x="874" y="888"/>
                      </a:lnTo>
                      <a:lnTo>
                        <a:pt x="876" y="888"/>
                      </a:lnTo>
                      <a:lnTo>
                        <a:pt x="874" y="890"/>
                      </a:lnTo>
                      <a:lnTo>
                        <a:pt x="874" y="892"/>
                      </a:lnTo>
                      <a:lnTo>
                        <a:pt x="874" y="888"/>
                      </a:lnTo>
                      <a:close/>
                      <a:moveTo>
                        <a:pt x="876" y="892"/>
                      </a:moveTo>
                      <a:lnTo>
                        <a:pt x="878" y="894"/>
                      </a:lnTo>
                      <a:lnTo>
                        <a:pt x="882" y="896"/>
                      </a:lnTo>
                      <a:lnTo>
                        <a:pt x="884" y="896"/>
                      </a:lnTo>
                      <a:lnTo>
                        <a:pt x="888" y="902"/>
                      </a:lnTo>
                      <a:lnTo>
                        <a:pt x="890" y="902"/>
                      </a:lnTo>
                      <a:lnTo>
                        <a:pt x="888" y="902"/>
                      </a:lnTo>
                      <a:lnTo>
                        <a:pt x="886" y="902"/>
                      </a:lnTo>
                      <a:lnTo>
                        <a:pt x="874" y="894"/>
                      </a:lnTo>
                      <a:lnTo>
                        <a:pt x="874" y="892"/>
                      </a:lnTo>
                      <a:lnTo>
                        <a:pt x="874" y="894"/>
                      </a:lnTo>
                      <a:lnTo>
                        <a:pt x="876" y="892"/>
                      </a:lnTo>
                      <a:lnTo>
                        <a:pt x="874" y="892"/>
                      </a:lnTo>
                      <a:lnTo>
                        <a:pt x="876" y="892"/>
                      </a:lnTo>
                      <a:close/>
                      <a:moveTo>
                        <a:pt x="808" y="900"/>
                      </a:moveTo>
                      <a:lnTo>
                        <a:pt x="808" y="900"/>
                      </a:lnTo>
                      <a:lnTo>
                        <a:pt x="814" y="900"/>
                      </a:lnTo>
                      <a:lnTo>
                        <a:pt x="818" y="908"/>
                      </a:lnTo>
                      <a:lnTo>
                        <a:pt x="826" y="912"/>
                      </a:lnTo>
                      <a:lnTo>
                        <a:pt x="824" y="920"/>
                      </a:lnTo>
                      <a:lnTo>
                        <a:pt x="826" y="928"/>
                      </a:lnTo>
                      <a:lnTo>
                        <a:pt x="818" y="926"/>
                      </a:lnTo>
                      <a:lnTo>
                        <a:pt x="816" y="924"/>
                      </a:lnTo>
                      <a:lnTo>
                        <a:pt x="812" y="924"/>
                      </a:lnTo>
                      <a:lnTo>
                        <a:pt x="812" y="930"/>
                      </a:lnTo>
                      <a:lnTo>
                        <a:pt x="810" y="930"/>
                      </a:lnTo>
                      <a:lnTo>
                        <a:pt x="808" y="930"/>
                      </a:lnTo>
                      <a:lnTo>
                        <a:pt x="806" y="928"/>
                      </a:lnTo>
                      <a:lnTo>
                        <a:pt x="802" y="932"/>
                      </a:lnTo>
                      <a:lnTo>
                        <a:pt x="796" y="934"/>
                      </a:lnTo>
                      <a:lnTo>
                        <a:pt x="788" y="934"/>
                      </a:lnTo>
                      <a:lnTo>
                        <a:pt x="788" y="932"/>
                      </a:lnTo>
                      <a:lnTo>
                        <a:pt x="788" y="930"/>
                      </a:lnTo>
                      <a:lnTo>
                        <a:pt x="784" y="926"/>
                      </a:lnTo>
                      <a:lnTo>
                        <a:pt x="784" y="924"/>
                      </a:lnTo>
                      <a:lnTo>
                        <a:pt x="786" y="922"/>
                      </a:lnTo>
                      <a:lnTo>
                        <a:pt x="786" y="924"/>
                      </a:lnTo>
                      <a:lnTo>
                        <a:pt x="786" y="918"/>
                      </a:lnTo>
                      <a:lnTo>
                        <a:pt x="782" y="918"/>
                      </a:lnTo>
                      <a:lnTo>
                        <a:pt x="786" y="918"/>
                      </a:lnTo>
                      <a:lnTo>
                        <a:pt x="798" y="918"/>
                      </a:lnTo>
                      <a:lnTo>
                        <a:pt x="808" y="900"/>
                      </a:lnTo>
                      <a:close/>
                      <a:moveTo>
                        <a:pt x="800" y="916"/>
                      </a:moveTo>
                      <a:lnTo>
                        <a:pt x="802" y="918"/>
                      </a:lnTo>
                      <a:lnTo>
                        <a:pt x="802" y="916"/>
                      </a:lnTo>
                      <a:lnTo>
                        <a:pt x="800" y="916"/>
                      </a:lnTo>
                      <a:close/>
                      <a:moveTo>
                        <a:pt x="792" y="924"/>
                      </a:moveTo>
                      <a:lnTo>
                        <a:pt x="792" y="924"/>
                      </a:lnTo>
                      <a:lnTo>
                        <a:pt x="790" y="926"/>
                      </a:lnTo>
                      <a:lnTo>
                        <a:pt x="790" y="928"/>
                      </a:lnTo>
                      <a:lnTo>
                        <a:pt x="792" y="928"/>
                      </a:lnTo>
                      <a:lnTo>
                        <a:pt x="792" y="926"/>
                      </a:lnTo>
                      <a:lnTo>
                        <a:pt x="798" y="926"/>
                      </a:lnTo>
                      <a:lnTo>
                        <a:pt x="798" y="924"/>
                      </a:lnTo>
                      <a:lnTo>
                        <a:pt x="796" y="922"/>
                      </a:lnTo>
                      <a:lnTo>
                        <a:pt x="792" y="924"/>
                      </a:lnTo>
                      <a:close/>
                      <a:moveTo>
                        <a:pt x="506" y="976"/>
                      </a:moveTo>
                      <a:lnTo>
                        <a:pt x="506" y="976"/>
                      </a:lnTo>
                      <a:lnTo>
                        <a:pt x="506" y="980"/>
                      </a:lnTo>
                      <a:lnTo>
                        <a:pt x="508" y="982"/>
                      </a:lnTo>
                      <a:lnTo>
                        <a:pt x="506" y="984"/>
                      </a:lnTo>
                      <a:lnTo>
                        <a:pt x="502" y="986"/>
                      </a:lnTo>
                      <a:lnTo>
                        <a:pt x="500" y="986"/>
                      </a:lnTo>
                      <a:lnTo>
                        <a:pt x="500" y="984"/>
                      </a:lnTo>
                      <a:lnTo>
                        <a:pt x="498" y="980"/>
                      </a:lnTo>
                      <a:lnTo>
                        <a:pt x="500" y="980"/>
                      </a:lnTo>
                      <a:lnTo>
                        <a:pt x="502" y="980"/>
                      </a:lnTo>
                      <a:lnTo>
                        <a:pt x="504" y="980"/>
                      </a:lnTo>
                      <a:lnTo>
                        <a:pt x="504" y="978"/>
                      </a:lnTo>
                      <a:lnTo>
                        <a:pt x="506" y="976"/>
                      </a:lnTo>
                      <a:close/>
                      <a:moveTo>
                        <a:pt x="548" y="994"/>
                      </a:moveTo>
                      <a:lnTo>
                        <a:pt x="548" y="994"/>
                      </a:lnTo>
                      <a:lnTo>
                        <a:pt x="548" y="998"/>
                      </a:lnTo>
                      <a:lnTo>
                        <a:pt x="544" y="1004"/>
                      </a:lnTo>
                      <a:lnTo>
                        <a:pt x="542" y="1004"/>
                      </a:lnTo>
                      <a:lnTo>
                        <a:pt x="542" y="1002"/>
                      </a:lnTo>
                      <a:lnTo>
                        <a:pt x="544" y="1000"/>
                      </a:lnTo>
                      <a:lnTo>
                        <a:pt x="540" y="998"/>
                      </a:lnTo>
                      <a:lnTo>
                        <a:pt x="540" y="996"/>
                      </a:lnTo>
                      <a:lnTo>
                        <a:pt x="548" y="994"/>
                      </a:lnTo>
                      <a:close/>
                      <a:moveTo>
                        <a:pt x="548" y="1008"/>
                      </a:moveTo>
                      <a:lnTo>
                        <a:pt x="548" y="1008"/>
                      </a:lnTo>
                      <a:lnTo>
                        <a:pt x="556" y="1018"/>
                      </a:lnTo>
                      <a:lnTo>
                        <a:pt x="550" y="1022"/>
                      </a:lnTo>
                      <a:lnTo>
                        <a:pt x="542" y="1020"/>
                      </a:lnTo>
                      <a:lnTo>
                        <a:pt x="540" y="1020"/>
                      </a:lnTo>
                      <a:lnTo>
                        <a:pt x="540" y="1018"/>
                      </a:lnTo>
                      <a:lnTo>
                        <a:pt x="542" y="1012"/>
                      </a:lnTo>
                      <a:lnTo>
                        <a:pt x="548" y="1008"/>
                      </a:lnTo>
                      <a:close/>
                      <a:moveTo>
                        <a:pt x="244" y="16"/>
                      </a:moveTo>
                      <a:lnTo>
                        <a:pt x="242" y="24"/>
                      </a:lnTo>
                      <a:lnTo>
                        <a:pt x="236" y="30"/>
                      </a:lnTo>
                      <a:lnTo>
                        <a:pt x="232" y="38"/>
                      </a:lnTo>
                      <a:lnTo>
                        <a:pt x="226" y="44"/>
                      </a:lnTo>
                      <a:lnTo>
                        <a:pt x="216" y="50"/>
                      </a:lnTo>
                      <a:lnTo>
                        <a:pt x="206" y="54"/>
                      </a:lnTo>
                      <a:lnTo>
                        <a:pt x="202" y="50"/>
                      </a:lnTo>
                      <a:lnTo>
                        <a:pt x="198" y="52"/>
                      </a:lnTo>
                      <a:lnTo>
                        <a:pt x="190" y="48"/>
                      </a:lnTo>
                      <a:lnTo>
                        <a:pt x="190" y="42"/>
                      </a:lnTo>
                      <a:lnTo>
                        <a:pt x="186" y="42"/>
                      </a:lnTo>
                      <a:lnTo>
                        <a:pt x="180" y="40"/>
                      </a:lnTo>
                      <a:lnTo>
                        <a:pt x="176" y="50"/>
                      </a:lnTo>
                      <a:lnTo>
                        <a:pt x="172" y="60"/>
                      </a:lnTo>
                      <a:lnTo>
                        <a:pt x="176" y="68"/>
                      </a:lnTo>
                      <a:lnTo>
                        <a:pt x="176" y="76"/>
                      </a:lnTo>
                      <a:lnTo>
                        <a:pt x="170" y="82"/>
                      </a:lnTo>
                      <a:lnTo>
                        <a:pt x="160" y="86"/>
                      </a:lnTo>
                      <a:lnTo>
                        <a:pt x="154" y="90"/>
                      </a:lnTo>
                      <a:lnTo>
                        <a:pt x="156" y="96"/>
                      </a:lnTo>
                      <a:lnTo>
                        <a:pt x="156" y="104"/>
                      </a:lnTo>
                      <a:lnTo>
                        <a:pt x="142" y="106"/>
                      </a:lnTo>
                      <a:lnTo>
                        <a:pt x="136" y="104"/>
                      </a:lnTo>
                      <a:lnTo>
                        <a:pt x="130" y="102"/>
                      </a:lnTo>
                      <a:lnTo>
                        <a:pt x="126" y="100"/>
                      </a:lnTo>
                      <a:lnTo>
                        <a:pt x="124" y="104"/>
                      </a:lnTo>
                      <a:lnTo>
                        <a:pt x="124" y="112"/>
                      </a:lnTo>
                      <a:lnTo>
                        <a:pt x="118" y="114"/>
                      </a:lnTo>
                      <a:lnTo>
                        <a:pt x="118" y="120"/>
                      </a:lnTo>
                      <a:lnTo>
                        <a:pt x="124" y="128"/>
                      </a:lnTo>
                      <a:lnTo>
                        <a:pt x="120" y="134"/>
                      </a:lnTo>
                      <a:lnTo>
                        <a:pt x="124" y="138"/>
                      </a:lnTo>
                      <a:lnTo>
                        <a:pt x="122" y="148"/>
                      </a:lnTo>
                      <a:lnTo>
                        <a:pt x="110" y="150"/>
                      </a:lnTo>
                      <a:lnTo>
                        <a:pt x="100" y="152"/>
                      </a:lnTo>
                      <a:lnTo>
                        <a:pt x="94" y="148"/>
                      </a:lnTo>
                      <a:lnTo>
                        <a:pt x="88" y="136"/>
                      </a:lnTo>
                      <a:lnTo>
                        <a:pt x="84" y="134"/>
                      </a:lnTo>
                      <a:lnTo>
                        <a:pt x="72" y="136"/>
                      </a:lnTo>
                      <a:lnTo>
                        <a:pt x="68" y="130"/>
                      </a:lnTo>
                      <a:lnTo>
                        <a:pt x="58" y="128"/>
                      </a:lnTo>
                      <a:lnTo>
                        <a:pt x="48" y="134"/>
                      </a:lnTo>
                      <a:lnTo>
                        <a:pt x="42" y="140"/>
                      </a:lnTo>
                      <a:lnTo>
                        <a:pt x="36" y="142"/>
                      </a:lnTo>
                      <a:lnTo>
                        <a:pt x="34" y="134"/>
                      </a:lnTo>
                      <a:lnTo>
                        <a:pt x="28" y="132"/>
                      </a:lnTo>
                      <a:lnTo>
                        <a:pt x="20" y="136"/>
                      </a:lnTo>
                      <a:lnTo>
                        <a:pt x="12" y="140"/>
                      </a:lnTo>
                      <a:lnTo>
                        <a:pt x="4" y="146"/>
                      </a:lnTo>
                      <a:lnTo>
                        <a:pt x="0" y="154"/>
                      </a:lnTo>
                      <a:lnTo>
                        <a:pt x="0" y="162"/>
                      </a:lnTo>
                      <a:lnTo>
                        <a:pt x="4" y="172"/>
                      </a:lnTo>
                      <a:lnTo>
                        <a:pt x="8" y="178"/>
                      </a:lnTo>
                      <a:lnTo>
                        <a:pt x="4" y="184"/>
                      </a:lnTo>
                      <a:lnTo>
                        <a:pt x="8" y="190"/>
                      </a:lnTo>
                      <a:lnTo>
                        <a:pt x="6" y="196"/>
                      </a:lnTo>
                      <a:lnTo>
                        <a:pt x="10" y="202"/>
                      </a:lnTo>
                      <a:lnTo>
                        <a:pt x="10" y="214"/>
                      </a:lnTo>
                      <a:lnTo>
                        <a:pt x="10" y="222"/>
                      </a:lnTo>
                      <a:lnTo>
                        <a:pt x="14" y="234"/>
                      </a:lnTo>
                      <a:lnTo>
                        <a:pt x="22" y="234"/>
                      </a:lnTo>
                      <a:lnTo>
                        <a:pt x="20" y="240"/>
                      </a:lnTo>
                      <a:lnTo>
                        <a:pt x="20" y="246"/>
                      </a:lnTo>
                      <a:lnTo>
                        <a:pt x="26" y="244"/>
                      </a:lnTo>
                      <a:lnTo>
                        <a:pt x="30" y="248"/>
                      </a:lnTo>
                      <a:lnTo>
                        <a:pt x="24" y="256"/>
                      </a:lnTo>
                      <a:lnTo>
                        <a:pt x="30" y="258"/>
                      </a:lnTo>
                      <a:lnTo>
                        <a:pt x="32" y="264"/>
                      </a:lnTo>
                      <a:lnTo>
                        <a:pt x="30" y="270"/>
                      </a:lnTo>
                      <a:lnTo>
                        <a:pt x="28" y="276"/>
                      </a:lnTo>
                      <a:lnTo>
                        <a:pt x="20" y="280"/>
                      </a:lnTo>
                      <a:lnTo>
                        <a:pt x="20" y="290"/>
                      </a:lnTo>
                      <a:lnTo>
                        <a:pt x="20" y="298"/>
                      </a:lnTo>
                      <a:lnTo>
                        <a:pt x="22" y="306"/>
                      </a:lnTo>
                      <a:lnTo>
                        <a:pt x="18" y="314"/>
                      </a:lnTo>
                      <a:lnTo>
                        <a:pt x="22" y="322"/>
                      </a:lnTo>
                      <a:lnTo>
                        <a:pt x="30" y="326"/>
                      </a:lnTo>
                      <a:lnTo>
                        <a:pt x="32" y="326"/>
                      </a:lnTo>
                      <a:lnTo>
                        <a:pt x="40" y="328"/>
                      </a:lnTo>
                      <a:lnTo>
                        <a:pt x="50" y="330"/>
                      </a:lnTo>
                      <a:lnTo>
                        <a:pt x="60" y="330"/>
                      </a:lnTo>
                      <a:lnTo>
                        <a:pt x="64" y="322"/>
                      </a:lnTo>
                      <a:lnTo>
                        <a:pt x="68" y="316"/>
                      </a:lnTo>
                      <a:lnTo>
                        <a:pt x="64" y="308"/>
                      </a:lnTo>
                      <a:lnTo>
                        <a:pt x="70" y="308"/>
                      </a:lnTo>
                      <a:lnTo>
                        <a:pt x="74" y="302"/>
                      </a:lnTo>
                      <a:lnTo>
                        <a:pt x="80" y="306"/>
                      </a:lnTo>
                      <a:lnTo>
                        <a:pt x="84" y="302"/>
                      </a:lnTo>
                      <a:lnTo>
                        <a:pt x="90" y="306"/>
                      </a:lnTo>
                      <a:lnTo>
                        <a:pt x="96" y="306"/>
                      </a:lnTo>
                      <a:lnTo>
                        <a:pt x="96" y="300"/>
                      </a:lnTo>
                      <a:lnTo>
                        <a:pt x="100" y="292"/>
                      </a:lnTo>
                      <a:lnTo>
                        <a:pt x="100" y="284"/>
                      </a:lnTo>
                      <a:lnTo>
                        <a:pt x="94" y="282"/>
                      </a:lnTo>
                      <a:lnTo>
                        <a:pt x="90" y="288"/>
                      </a:lnTo>
                      <a:lnTo>
                        <a:pt x="90" y="278"/>
                      </a:lnTo>
                      <a:lnTo>
                        <a:pt x="82" y="276"/>
                      </a:lnTo>
                      <a:lnTo>
                        <a:pt x="80" y="272"/>
                      </a:lnTo>
                      <a:lnTo>
                        <a:pt x="82" y="264"/>
                      </a:lnTo>
                      <a:lnTo>
                        <a:pt x="90" y="264"/>
                      </a:lnTo>
                      <a:lnTo>
                        <a:pt x="96" y="258"/>
                      </a:lnTo>
                      <a:lnTo>
                        <a:pt x="106" y="258"/>
                      </a:lnTo>
                      <a:lnTo>
                        <a:pt x="110" y="262"/>
                      </a:lnTo>
                      <a:lnTo>
                        <a:pt x="116" y="258"/>
                      </a:lnTo>
                      <a:lnTo>
                        <a:pt x="122" y="258"/>
                      </a:lnTo>
                      <a:lnTo>
                        <a:pt x="126" y="266"/>
                      </a:lnTo>
                      <a:lnTo>
                        <a:pt x="132" y="264"/>
                      </a:lnTo>
                      <a:lnTo>
                        <a:pt x="136" y="270"/>
                      </a:lnTo>
                      <a:lnTo>
                        <a:pt x="138" y="266"/>
                      </a:lnTo>
                      <a:lnTo>
                        <a:pt x="142" y="258"/>
                      </a:lnTo>
                      <a:lnTo>
                        <a:pt x="148" y="256"/>
                      </a:lnTo>
                      <a:lnTo>
                        <a:pt x="156" y="256"/>
                      </a:lnTo>
                      <a:lnTo>
                        <a:pt x="156" y="262"/>
                      </a:lnTo>
                      <a:lnTo>
                        <a:pt x="158" y="272"/>
                      </a:lnTo>
                      <a:lnTo>
                        <a:pt x="156" y="276"/>
                      </a:lnTo>
                      <a:lnTo>
                        <a:pt x="156" y="284"/>
                      </a:lnTo>
                      <a:lnTo>
                        <a:pt x="162" y="286"/>
                      </a:lnTo>
                      <a:lnTo>
                        <a:pt x="166" y="278"/>
                      </a:lnTo>
                      <a:lnTo>
                        <a:pt x="170" y="276"/>
                      </a:lnTo>
                      <a:lnTo>
                        <a:pt x="174" y="274"/>
                      </a:lnTo>
                      <a:lnTo>
                        <a:pt x="176" y="280"/>
                      </a:lnTo>
                      <a:lnTo>
                        <a:pt x="182" y="282"/>
                      </a:lnTo>
                      <a:lnTo>
                        <a:pt x="186" y="276"/>
                      </a:lnTo>
                      <a:lnTo>
                        <a:pt x="190" y="276"/>
                      </a:lnTo>
                      <a:lnTo>
                        <a:pt x="192" y="282"/>
                      </a:lnTo>
                      <a:lnTo>
                        <a:pt x="194" y="290"/>
                      </a:lnTo>
                      <a:lnTo>
                        <a:pt x="190" y="300"/>
                      </a:lnTo>
                      <a:lnTo>
                        <a:pt x="196" y="304"/>
                      </a:lnTo>
                      <a:lnTo>
                        <a:pt x="202" y="308"/>
                      </a:lnTo>
                      <a:lnTo>
                        <a:pt x="204" y="314"/>
                      </a:lnTo>
                      <a:lnTo>
                        <a:pt x="202" y="322"/>
                      </a:lnTo>
                      <a:lnTo>
                        <a:pt x="196" y="322"/>
                      </a:lnTo>
                      <a:lnTo>
                        <a:pt x="194" y="330"/>
                      </a:lnTo>
                      <a:lnTo>
                        <a:pt x="194" y="334"/>
                      </a:lnTo>
                      <a:lnTo>
                        <a:pt x="198" y="336"/>
                      </a:lnTo>
                      <a:lnTo>
                        <a:pt x="204" y="334"/>
                      </a:lnTo>
                      <a:lnTo>
                        <a:pt x="204" y="328"/>
                      </a:lnTo>
                      <a:lnTo>
                        <a:pt x="210" y="328"/>
                      </a:lnTo>
                      <a:lnTo>
                        <a:pt x="214" y="324"/>
                      </a:lnTo>
                      <a:lnTo>
                        <a:pt x="220" y="324"/>
                      </a:lnTo>
                      <a:lnTo>
                        <a:pt x="218" y="328"/>
                      </a:lnTo>
                      <a:lnTo>
                        <a:pt x="214" y="334"/>
                      </a:lnTo>
                      <a:lnTo>
                        <a:pt x="220" y="338"/>
                      </a:lnTo>
                      <a:lnTo>
                        <a:pt x="220" y="348"/>
                      </a:lnTo>
                      <a:lnTo>
                        <a:pt x="216" y="356"/>
                      </a:lnTo>
                      <a:lnTo>
                        <a:pt x="220" y="362"/>
                      </a:lnTo>
                      <a:lnTo>
                        <a:pt x="226" y="366"/>
                      </a:lnTo>
                      <a:lnTo>
                        <a:pt x="236" y="368"/>
                      </a:lnTo>
                      <a:lnTo>
                        <a:pt x="240" y="362"/>
                      </a:lnTo>
                      <a:lnTo>
                        <a:pt x="244" y="352"/>
                      </a:lnTo>
                      <a:lnTo>
                        <a:pt x="252" y="344"/>
                      </a:lnTo>
                      <a:lnTo>
                        <a:pt x="258" y="348"/>
                      </a:lnTo>
                      <a:lnTo>
                        <a:pt x="262" y="358"/>
                      </a:lnTo>
                      <a:lnTo>
                        <a:pt x="266" y="374"/>
                      </a:lnTo>
                      <a:lnTo>
                        <a:pt x="258" y="378"/>
                      </a:lnTo>
                      <a:lnTo>
                        <a:pt x="266" y="384"/>
                      </a:lnTo>
                      <a:lnTo>
                        <a:pt x="270" y="394"/>
                      </a:lnTo>
                      <a:lnTo>
                        <a:pt x="266" y="398"/>
                      </a:lnTo>
                      <a:lnTo>
                        <a:pt x="258" y="398"/>
                      </a:lnTo>
                      <a:lnTo>
                        <a:pt x="256" y="402"/>
                      </a:lnTo>
                      <a:lnTo>
                        <a:pt x="264" y="408"/>
                      </a:lnTo>
                      <a:lnTo>
                        <a:pt x="262" y="410"/>
                      </a:lnTo>
                      <a:lnTo>
                        <a:pt x="256" y="412"/>
                      </a:lnTo>
                      <a:lnTo>
                        <a:pt x="256" y="420"/>
                      </a:lnTo>
                      <a:lnTo>
                        <a:pt x="262" y="422"/>
                      </a:lnTo>
                      <a:lnTo>
                        <a:pt x="268" y="424"/>
                      </a:lnTo>
                      <a:lnTo>
                        <a:pt x="266" y="434"/>
                      </a:lnTo>
                      <a:lnTo>
                        <a:pt x="264" y="440"/>
                      </a:lnTo>
                      <a:lnTo>
                        <a:pt x="264" y="446"/>
                      </a:lnTo>
                      <a:lnTo>
                        <a:pt x="266" y="452"/>
                      </a:lnTo>
                      <a:lnTo>
                        <a:pt x="264" y="462"/>
                      </a:lnTo>
                      <a:lnTo>
                        <a:pt x="270" y="466"/>
                      </a:lnTo>
                      <a:lnTo>
                        <a:pt x="278" y="474"/>
                      </a:lnTo>
                      <a:lnTo>
                        <a:pt x="284" y="472"/>
                      </a:lnTo>
                      <a:lnTo>
                        <a:pt x="290" y="478"/>
                      </a:lnTo>
                      <a:lnTo>
                        <a:pt x="292" y="486"/>
                      </a:lnTo>
                      <a:lnTo>
                        <a:pt x="286" y="494"/>
                      </a:lnTo>
                      <a:lnTo>
                        <a:pt x="292" y="498"/>
                      </a:lnTo>
                      <a:lnTo>
                        <a:pt x="288" y="504"/>
                      </a:lnTo>
                      <a:lnTo>
                        <a:pt x="296" y="514"/>
                      </a:lnTo>
                      <a:lnTo>
                        <a:pt x="302" y="514"/>
                      </a:lnTo>
                      <a:lnTo>
                        <a:pt x="312" y="524"/>
                      </a:lnTo>
                      <a:lnTo>
                        <a:pt x="320" y="528"/>
                      </a:lnTo>
                      <a:lnTo>
                        <a:pt x="320" y="532"/>
                      </a:lnTo>
                      <a:lnTo>
                        <a:pt x="324" y="536"/>
                      </a:lnTo>
                      <a:lnTo>
                        <a:pt x="330" y="550"/>
                      </a:lnTo>
                      <a:lnTo>
                        <a:pt x="334" y="558"/>
                      </a:lnTo>
                      <a:lnTo>
                        <a:pt x="330" y="562"/>
                      </a:lnTo>
                      <a:lnTo>
                        <a:pt x="334" y="568"/>
                      </a:lnTo>
                      <a:lnTo>
                        <a:pt x="336" y="576"/>
                      </a:lnTo>
                      <a:lnTo>
                        <a:pt x="328" y="584"/>
                      </a:lnTo>
                      <a:lnTo>
                        <a:pt x="334" y="590"/>
                      </a:lnTo>
                      <a:lnTo>
                        <a:pt x="332" y="598"/>
                      </a:lnTo>
                      <a:lnTo>
                        <a:pt x="332" y="608"/>
                      </a:lnTo>
                      <a:lnTo>
                        <a:pt x="328" y="612"/>
                      </a:lnTo>
                      <a:lnTo>
                        <a:pt x="328" y="618"/>
                      </a:lnTo>
                      <a:lnTo>
                        <a:pt x="332" y="620"/>
                      </a:lnTo>
                      <a:lnTo>
                        <a:pt x="334" y="628"/>
                      </a:lnTo>
                      <a:lnTo>
                        <a:pt x="338" y="634"/>
                      </a:lnTo>
                      <a:lnTo>
                        <a:pt x="336" y="644"/>
                      </a:lnTo>
                      <a:lnTo>
                        <a:pt x="328" y="652"/>
                      </a:lnTo>
                      <a:lnTo>
                        <a:pt x="322" y="650"/>
                      </a:lnTo>
                      <a:lnTo>
                        <a:pt x="324" y="640"/>
                      </a:lnTo>
                      <a:lnTo>
                        <a:pt x="322" y="636"/>
                      </a:lnTo>
                      <a:lnTo>
                        <a:pt x="316" y="640"/>
                      </a:lnTo>
                      <a:lnTo>
                        <a:pt x="314" y="648"/>
                      </a:lnTo>
                      <a:lnTo>
                        <a:pt x="310" y="652"/>
                      </a:lnTo>
                      <a:lnTo>
                        <a:pt x="306" y="650"/>
                      </a:lnTo>
                      <a:lnTo>
                        <a:pt x="304" y="640"/>
                      </a:lnTo>
                      <a:lnTo>
                        <a:pt x="298" y="640"/>
                      </a:lnTo>
                      <a:lnTo>
                        <a:pt x="294" y="634"/>
                      </a:lnTo>
                      <a:lnTo>
                        <a:pt x="290" y="636"/>
                      </a:lnTo>
                      <a:lnTo>
                        <a:pt x="286" y="650"/>
                      </a:lnTo>
                      <a:lnTo>
                        <a:pt x="294" y="660"/>
                      </a:lnTo>
                      <a:lnTo>
                        <a:pt x="298" y="668"/>
                      </a:lnTo>
                      <a:lnTo>
                        <a:pt x="294" y="670"/>
                      </a:lnTo>
                      <a:lnTo>
                        <a:pt x="298" y="678"/>
                      </a:lnTo>
                      <a:lnTo>
                        <a:pt x="300" y="688"/>
                      </a:lnTo>
                      <a:lnTo>
                        <a:pt x="298" y="696"/>
                      </a:lnTo>
                      <a:lnTo>
                        <a:pt x="290" y="698"/>
                      </a:lnTo>
                      <a:lnTo>
                        <a:pt x="280" y="700"/>
                      </a:lnTo>
                      <a:lnTo>
                        <a:pt x="278" y="706"/>
                      </a:lnTo>
                      <a:lnTo>
                        <a:pt x="270" y="712"/>
                      </a:lnTo>
                      <a:lnTo>
                        <a:pt x="268" y="716"/>
                      </a:lnTo>
                      <a:lnTo>
                        <a:pt x="260" y="716"/>
                      </a:lnTo>
                      <a:lnTo>
                        <a:pt x="254" y="718"/>
                      </a:lnTo>
                      <a:lnTo>
                        <a:pt x="252" y="714"/>
                      </a:lnTo>
                      <a:lnTo>
                        <a:pt x="242" y="718"/>
                      </a:lnTo>
                      <a:lnTo>
                        <a:pt x="236" y="718"/>
                      </a:lnTo>
                      <a:lnTo>
                        <a:pt x="232" y="722"/>
                      </a:lnTo>
                      <a:lnTo>
                        <a:pt x="234" y="730"/>
                      </a:lnTo>
                      <a:lnTo>
                        <a:pt x="232" y="736"/>
                      </a:lnTo>
                      <a:lnTo>
                        <a:pt x="226" y="738"/>
                      </a:lnTo>
                      <a:lnTo>
                        <a:pt x="226" y="750"/>
                      </a:lnTo>
                      <a:lnTo>
                        <a:pt x="228" y="756"/>
                      </a:lnTo>
                      <a:lnTo>
                        <a:pt x="234" y="760"/>
                      </a:lnTo>
                      <a:lnTo>
                        <a:pt x="238" y="766"/>
                      </a:lnTo>
                      <a:lnTo>
                        <a:pt x="238" y="778"/>
                      </a:lnTo>
                      <a:lnTo>
                        <a:pt x="240" y="786"/>
                      </a:lnTo>
                      <a:lnTo>
                        <a:pt x="242" y="796"/>
                      </a:lnTo>
                      <a:lnTo>
                        <a:pt x="242" y="800"/>
                      </a:lnTo>
                      <a:lnTo>
                        <a:pt x="242" y="808"/>
                      </a:lnTo>
                      <a:lnTo>
                        <a:pt x="242" y="814"/>
                      </a:lnTo>
                      <a:lnTo>
                        <a:pt x="242" y="818"/>
                      </a:lnTo>
                      <a:lnTo>
                        <a:pt x="246" y="824"/>
                      </a:lnTo>
                      <a:lnTo>
                        <a:pt x="246" y="832"/>
                      </a:lnTo>
                      <a:lnTo>
                        <a:pt x="250" y="838"/>
                      </a:lnTo>
                      <a:lnTo>
                        <a:pt x="250" y="846"/>
                      </a:lnTo>
                      <a:lnTo>
                        <a:pt x="250" y="854"/>
                      </a:lnTo>
                      <a:lnTo>
                        <a:pt x="252" y="860"/>
                      </a:lnTo>
                      <a:lnTo>
                        <a:pt x="254" y="868"/>
                      </a:lnTo>
                      <a:lnTo>
                        <a:pt x="252" y="874"/>
                      </a:lnTo>
                      <a:lnTo>
                        <a:pt x="246" y="882"/>
                      </a:lnTo>
                      <a:lnTo>
                        <a:pt x="242" y="882"/>
                      </a:lnTo>
                      <a:lnTo>
                        <a:pt x="240" y="888"/>
                      </a:lnTo>
                      <a:lnTo>
                        <a:pt x="240" y="892"/>
                      </a:lnTo>
                      <a:lnTo>
                        <a:pt x="246" y="896"/>
                      </a:lnTo>
                      <a:lnTo>
                        <a:pt x="246" y="902"/>
                      </a:lnTo>
                      <a:lnTo>
                        <a:pt x="244" y="908"/>
                      </a:lnTo>
                      <a:lnTo>
                        <a:pt x="242" y="916"/>
                      </a:lnTo>
                      <a:lnTo>
                        <a:pt x="240" y="922"/>
                      </a:lnTo>
                      <a:lnTo>
                        <a:pt x="242" y="934"/>
                      </a:lnTo>
                      <a:lnTo>
                        <a:pt x="240" y="938"/>
                      </a:lnTo>
                      <a:lnTo>
                        <a:pt x="230" y="934"/>
                      </a:lnTo>
                      <a:lnTo>
                        <a:pt x="230" y="942"/>
                      </a:lnTo>
                      <a:lnTo>
                        <a:pt x="240" y="948"/>
                      </a:lnTo>
                      <a:lnTo>
                        <a:pt x="242" y="960"/>
                      </a:lnTo>
                      <a:lnTo>
                        <a:pt x="244" y="974"/>
                      </a:lnTo>
                      <a:lnTo>
                        <a:pt x="240" y="982"/>
                      </a:lnTo>
                      <a:lnTo>
                        <a:pt x="234" y="984"/>
                      </a:lnTo>
                      <a:lnTo>
                        <a:pt x="230" y="990"/>
                      </a:lnTo>
                      <a:lnTo>
                        <a:pt x="220" y="982"/>
                      </a:lnTo>
                      <a:lnTo>
                        <a:pt x="212" y="980"/>
                      </a:lnTo>
                      <a:lnTo>
                        <a:pt x="210" y="986"/>
                      </a:lnTo>
                      <a:lnTo>
                        <a:pt x="200" y="988"/>
                      </a:lnTo>
                      <a:lnTo>
                        <a:pt x="192" y="984"/>
                      </a:lnTo>
                      <a:lnTo>
                        <a:pt x="182" y="976"/>
                      </a:lnTo>
                      <a:lnTo>
                        <a:pt x="176" y="982"/>
                      </a:lnTo>
                      <a:lnTo>
                        <a:pt x="172" y="986"/>
                      </a:lnTo>
                      <a:lnTo>
                        <a:pt x="162" y="998"/>
                      </a:lnTo>
                      <a:lnTo>
                        <a:pt x="154" y="1000"/>
                      </a:lnTo>
                      <a:lnTo>
                        <a:pt x="146" y="998"/>
                      </a:lnTo>
                      <a:lnTo>
                        <a:pt x="140" y="1002"/>
                      </a:lnTo>
                      <a:lnTo>
                        <a:pt x="132" y="1000"/>
                      </a:lnTo>
                      <a:lnTo>
                        <a:pt x="126" y="1006"/>
                      </a:lnTo>
                      <a:lnTo>
                        <a:pt x="122" y="1012"/>
                      </a:lnTo>
                      <a:lnTo>
                        <a:pt x="124" y="1018"/>
                      </a:lnTo>
                      <a:lnTo>
                        <a:pt x="126" y="1016"/>
                      </a:lnTo>
                      <a:lnTo>
                        <a:pt x="128" y="1016"/>
                      </a:lnTo>
                      <a:lnTo>
                        <a:pt x="130" y="1016"/>
                      </a:lnTo>
                      <a:lnTo>
                        <a:pt x="130" y="1018"/>
                      </a:lnTo>
                      <a:lnTo>
                        <a:pt x="130" y="1022"/>
                      </a:lnTo>
                      <a:lnTo>
                        <a:pt x="140" y="1022"/>
                      </a:lnTo>
                      <a:lnTo>
                        <a:pt x="138" y="1024"/>
                      </a:lnTo>
                      <a:lnTo>
                        <a:pt x="138" y="1026"/>
                      </a:lnTo>
                      <a:lnTo>
                        <a:pt x="140" y="1024"/>
                      </a:lnTo>
                      <a:lnTo>
                        <a:pt x="142" y="1024"/>
                      </a:lnTo>
                      <a:lnTo>
                        <a:pt x="146" y="1024"/>
                      </a:lnTo>
                      <a:lnTo>
                        <a:pt x="148" y="1028"/>
                      </a:lnTo>
                      <a:lnTo>
                        <a:pt x="150" y="1026"/>
                      </a:lnTo>
                      <a:lnTo>
                        <a:pt x="156" y="1018"/>
                      </a:lnTo>
                      <a:lnTo>
                        <a:pt x="166" y="1016"/>
                      </a:lnTo>
                      <a:lnTo>
                        <a:pt x="164" y="1026"/>
                      </a:lnTo>
                      <a:lnTo>
                        <a:pt x="178" y="1034"/>
                      </a:lnTo>
                      <a:lnTo>
                        <a:pt x="182" y="1026"/>
                      </a:lnTo>
                      <a:lnTo>
                        <a:pt x="190" y="1030"/>
                      </a:lnTo>
                      <a:lnTo>
                        <a:pt x="196" y="1028"/>
                      </a:lnTo>
                      <a:lnTo>
                        <a:pt x="202" y="1028"/>
                      </a:lnTo>
                      <a:lnTo>
                        <a:pt x="200" y="1034"/>
                      </a:lnTo>
                      <a:lnTo>
                        <a:pt x="208" y="1046"/>
                      </a:lnTo>
                      <a:lnTo>
                        <a:pt x="214" y="1042"/>
                      </a:lnTo>
                      <a:lnTo>
                        <a:pt x="218" y="1050"/>
                      </a:lnTo>
                      <a:lnTo>
                        <a:pt x="226" y="1052"/>
                      </a:lnTo>
                      <a:lnTo>
                        <a:pt x="238" y="1066"/>
                      </a:lnTo>
                      <a:lnTo>
                        <a:pt x="228" y="1074"/>
                      </a:lnTo>
                      <a:lnTo>
                        <a:pt x="238" y="1086"/>
                      </a:lnTo>
                      <a:lnTo>
                        <a:pt x="244" y="1084"/>
                      </a:lnTo>
                      <a:lnTo>
                        <a:pt x="254" y="1088"/>
                      </a:lnTo>
                      <a:lnTo>
                        <a:pt x="260" y="1080"/>
                      </a:lnTo>
                      <a:lnTo>
                        <a:pt x="270" y="1082"/>
                      </a:lnTo>
                      <a:lnTo>
                        <a:pt x="262" y="1098"/>
                      </a:lnTo>
                      <a:lnTo>
                        <a:pt x="264" y="1106"/>
                      </a:lnTo>
                      <a:lnTo>
                        <a:pt x="258" y="1116"/>
                      </a:lnTo>
                      <a:lnTo>
                        <a:pt x="258" y="1124"/>
                      </a:lnTo>
                      <a:lnTo>
                        <a:pt x="272" y="1122"/>
                      </a:lnTo>
                      <a:lnTo>
                        <a:pt x="288" y="1116"/>
                      </a:lnTo>
                      <a:lnTo>
                        <a:pt x="298" y="1110"/>
                      </a:lnTo>
                      <a:lnTo>
                        <a:pt x="300" y="1098"/>
                      </a:lnTo>
                      <a:lnTo>
                        <a:pt x="308" y="1094"/>
                      </a:lnTo>
                      <a:lnTo>
                        <a:pt x="312" y="1086"/>
                      </a:lnTo>
                      <a:lnTo>
                        <a:pt x="320" y="1078"/>
                      </a:lnTo>
                      <a:lnTo>
                        <a:pt x="328" y="1066"/>
                      </a:lnTo>
                      <a:lnTo>
                        <a:pt x="330" y="1058"/>
                      </a:lnTo>
                      <a:lnTo>
                        <a:pt x="332" y="1048"/>
                      </a:lnTo>
                      <a:lnTo>
                        <a:pt x="326" y="1038"/>
                      </a:lnTo>
                      <a:lnTo>
                        <a:pt x="328" y="1032"/>
                      </a:lnTo>
                      <a:lnTo>
                        <a:pt x="336" y="1022"/>
                      </a:lnTo>
                      <a:lnTo>
                        <a:pt x="342" y="1026"/>
                      </a:lnTo>
                      <a:lnTo>
                        <a:pt x="332" y="1032"/>
                      </a:lnTo>
                      <a:lnTo>
                        <a:pt x="346" y="1036"/>
                      </a:lnTo>
                      <a:lnTo>
                        <a:pt x="356" y="1038"/>
                      </a:lnTo>
                      <a:lnTo>
                        <a:pt x="358" y="1030"/>
                      </a:lnTo>
                      <a:lnTo>
                        <a:pt x="382" y="1036"/>
                      </a:lnTo>
                      <a:lnTo>
                        <a:pt x="392" y="1040"/>
                      </a:lnTo>
                      <a:lnTo>
                        <a:pt x="400" y="1048"/>
                      </a:lnTo>
                      <a:lnTo>
                        <a:pt x="424" y="1042"/>
                      </a:lnTo>
                      <a:lnTo>
                        <a:pt x="428" y="1046"/>
                      </a:lnTo>
                      <a:lnTo>
                        <a:pt x="422" y="1048"/>
                      </a:lnTo>
                      <a:lnTo>
                        <a:pt x="416" y="1052"/>
                      </a:lnTo>
                      <a:lnTo>
                        <a:pt x="418" y="1058"/>
                      </a:lnTo>
                      <a:lnTo>
                        <a:pt x="430" y="1058"/>
                      </a:lnTo>
                      <a:lnTo>
                        <a:pt x="440" y="1062"/>
                      </a:lnTo>
                      <a:lnTo>
                        <a:pt x="442" y="1070"/>
                      </a:lnTo>
                      <a:lnTo>
                        <a:pt x="450" y="1076"/>
                      </a:lnTo>
                      <a:lnTo>
                        <a:pt x="444" y="1084"/>
                      </a:lnTo>
                      <a:lnTo>
                        <a:pt x="452" y="1088"/>
                      </a:lnTo>
                      <a:lnTo>
                        <a:pt x="464" y="1086"/>
                      </a:lnTo>
                      <a:lnTo>
                        <a:pt x="476" y="1088"/>
                      </a:lnTo>
                      <a:lnTo>
                        <a:pt x="488" y="1082"/>
                      </a:lnTo>
                      <a:lnTo>
                        <a:pt x="494" y="1078"/>
                      </a:lnTo>
                      <a:lnTo>
                        <a:pt x="508" y="1072"/>
                      </a:lnTo>
                      <a:lnTo>
                        <a:pt x="524" y="1070"/>
                      </a:lnTo>
                      <a:lnTo>
                        <a:pt x="522" y="1078"/>
                      </a:lnTo>
                      <a:lnTo>
                        <a:pt x="522" y="1084"/>
                      </a:lnTo>
                      <a:lnTo>
                        <a:pt x="528" y="1084"/>
                      </a:lnTo>
                      <a:lnTo>
                        <a:pt x="534" y="1074"/>
                      </a:lnTo>
                      <a:lnTo>
                        <a:pt x="546" y="1066"/>
                      </a:lnTo>
                      <a:lnTo>
                        <a:pt x="558" y="1066"/>
                      </a:lnTo>
                      <a:lnTo>
                        <a:pt x="564" y="1064"/>
                      </a:lnTo>
                      <a:lnTo>
                        <a:pt x="558" y="1060"/>
                      </a:lnTo>
                      <a:lnTo>
                        <a:pt x="564" y="1046"/>
                      </a:lnTo>
                      <a:lnTo>
                        <a:pt x="580" y="1048"/>
                      </a:lnTo>
                      <a:lnTo>
                        <a:pt x="596" y="1044"/>
                      </a:lnTo>
                      <a:lnTo>
                        <a:pt x="598" y="1032"/>
                      </a:lnTo>
                      <a:lnTo>
                        <a:pt x="614" y="1030"/>
                      </a:lnTo>
                      <a:lnTo>
                        <a:pt x="618" y="1014"/>
                      </a:lnTo>
                      <a:lnTo>
                        <a:pt x="628" y="1012"/>
                      </a:lnTo>
                      <a:lnTo>
                        <a:pt x="640" y="1014"/>
                      </a:lnTo>
                      <a:lnTo>
                        <a:pt x="650" y="1012"/>
                      </a:lnTo>
                      <a:lnTo>
                        <a:pt x="660" y="1012"/>
                      </a:lnTo>
                      <a:lnTo>
                        <a:pt x="682" y="1012"/>
                      </a:lnTo>
                      <a:lnTo>
                        <a:pt x="688" y="1006"/>
                      </a:lnTo>
                      <a:lnTo>
                        <a:pt x="700" y="1004"/>
                      </a:lnTo>
                      <a:lnTo>
                        <a:pt x="710" y="1004"/>
                      </a:lnTo>
                      <a:lnTo>
                        <a:pt x="722" y="1002"/>
                      </a:lnTo>
                      <a:lnTo>
                        <a:pt x="736" y="1002"/>
                      </a:lnTo>
                      <a:lnTo>
                        <a:pt x="750" y="1002"/>
                      </a:lnTo>
                      <a:lnTo>
                        <a:pt x="758" y="1000"/>
                      </a:lnTo>
                      <a:lnTo>
                        <a:pt x="754" y="994"/>
                      </a:lnTo>
                      <a:lnTo>
                        <a:pt x="752" y="988"/>
                      </a:lnTo>
                      <a:lnTo>
                        <a:pt x="752" y="982"/>
                      </a:lnTo>
                      <a:lnTo>
                        <a:pt x="756" y="976"/>
                      </a:lnTo>
                      <a:lnTo>
                        <a:pt x="762" y="964"/>
                      </a:lnTo>
                      <a:lnTo>
                        <a:pt x="768" y="966"/>
                      </a:lnTo>
                      <a:lnTo>
                        <a:pt x="764" y="976"/>
                      </a:lnTo>
                      <a:lnTo>
                        <a:pt x="766" y="984"/>
                      </a:lnTo>
                      <a:lnTo>
                        <a:pt x="778" y="976"/>
                      </a:lnTo>
                      <a:lnTo>
                        <a:pt x="784" y="976"/>
                      </a:lnTo>
                      <a:lnTo>
                        <a:pt x="792" y="980"/>
                      </a:lnTo>
                      <a:lnTo>
                        <a:pt x="784" y="976"/>
                      </a:lnTo>
                      <a:lnTo>
                        <a:pt x="792" y="980"/>
                      </a:lnTo>
                      <a:lnTo>
                        <a:pt x="802" y="980"/>
                      </a:lnTo>
                      <a:lnTo>
                        <a:pt x="812" y="982"/>
                      </a:lnTo>
                      <a:lnTo>
                        <a:pt x="810" y="990"/>
                      </a:lnTo>
                      <a:lnTo>
                        <a:pt x="820" y="998"/>
                      </a:lnTo>
                      <a:lnTo>
                        <a:pt x="824" y="1006"/>
                      </a:lnTo>
                      <a:lnTo>
                        <a:pt x="836" y="1004"/>
                      </a:lnTo>
                      <a:lnTo>
                        <a:pt x="846" y="988"/>
                      </a:lnTo>
                      <a:lnTo>
                        <a:pt x="862" y="990"/>
                      </a:lnTo>
                      <a:lnTo>
                        <a:pt x="874" y="988"/>
                      </a:lnTo>
                      <a:lnTo>
                        <a:pt x="880" y="992"/>
                      </a:lnTo>
                      <a:lnTo>
                        <a:pt x="884" y="998"/>
                      </a:lnTo>
                      <a:lnTo>
                        <a:pt x="886" y="1006"/>
                      </a:lnTo>
                      <a:lnTo>
                        <a:pt x="890" y="1002"/>
                      </a:lnTo>
                      <a:lnTo>
                        <a:pt x="892" y="1016"/>
                      </a:lnTo>
                      <a:lnTo>
                        <a:pt x="886" y="1026"/>
                      </a:lnTo>
                      <a:lnTo>
                        <a:pt x="898" y="1038"/>
                      </a:lnTo>
                      <a:lnTo>
                        <a:pt x="910" y="1048"/>
                      </a:lnTo>
                      <a:lnTo>
                        <a:pt x="922" y="1058"/>
                      </a:lnTo>
                      <a:lnTo>
                        <a:pt x="932" y="1066"/>
                      </a:lnTo>
                      <a:lnTo>
                        <a:pt x="940" y="1068"/>
                      </a:lnTo>
                      <a:lnTo>
                        <a:pt x="946" y="1058"/>
                      </a:lnTo>
                      <a:lnTo>
                        <a:pt x="948" y="1052"/>
                      </a:lnTo>
                      <a:lnTo>
                        <a:pt x="952" y="1044"/>
                      </a:lnTo>
                      <a:lnTo>
                        <a:pt x="952" y="1030"/>
                      </a:lnTo>
                      <a:lnTo>
                        <a:pt x="954" y="1020"/>
                      </a:lnTo>
                      <a:lnTo>
                        <a:pt x="960" y="1010"/>
                      </a:lnTo>
                      <a:lnTo>
                        <a:pt x="962" y="996"/>
                      </a:lnTo>
                      <a:lnTo>
                        <a:pt x="966" y="982"/>
                      </a:lnTo>
                      <a:lnTo>
                        <a:pt x="962" y="970"/>
                      </a:lnTo>
                      <a:lnTo>
                        <a:pt x="952" y="964"/>
                      </a:lnTo>
                      <a:lnTo>
                        <a:pt x="944" y="962"/>
                      </a:lnTo>
                      <a:lnTo>
                        <a:pt x="936" y="968"/>
                      </a:lnTo>
                      <a:lnTo>
                        <a:pt x="926" y="966"/>
                      </a:lnTo>
                      <a:lnTo>
                        <a:pt x="936" y="948"/>
                      </a:lnTo>
                      <a:lnTo>
                        <a:pt x="930" y="942"/>
                      </a:lnTo>
                      <a:lnTo>
                        <a:pt x="938" y="930"/>
                      </a:lnTo>
                      <a:lnTo>
                        <a:pt x="938" y="924"/>
                      </a:lnTo>
                      <a:lnTo>
                        <a:pt x="932" y="916"/>
                      </a:lnTo>
                      <a:lnTo>
                        <a:pt x="926" y="910"/>
                      </a:lnTo>
                      <a:lnTo>
                        <a:pt x="922" y="902"/>
                      </a:lnTo>
                      <a:lnTo>
                        <a:pt x="922" y="894"/>
                      </a:lnTo>
                      <a:lnTo>
                        <a:pt x="918" y="886"/>
                      </a:lnTo>
                      <a:lnTo>
                        <a:pt x="908" y="878"/>
                      </a:lnTo>
                      <a:lnTo>
                        <a:pt x="902" y="868"/>
                      </a:lnTo>
                      <a:lnTo>
                        <a:pt x="896" y="862"/>
                      </a:lnTo>
                      <a:lnTo>
                        <a:pt x="890" y="854"/>
                      </a:lnTo>
                      <a:lnTo>
                        <a:pt x="888" y="850"/>
                      </a:lnTo>
                      <a:lnTo>
                        <a:pt x="882" y="840"/>
                      </a:lnTo>
                      <a:lnTo>
                        <a:pt x="882" y="830"/>
                      </a:lnTo>
                      <a:lnTo>
                        <a:pt x="884" y="826"/>
                      </a:lnTo>
                      <a:lnTo>
                        <a:pt x="888" y="826"/>
                      </a:lnTo>
                      <a:lnTo>
                        <a:pt x="896" y="820"/>
                      </a:lnTo>
                      <a:lnTo>
                        <a:pt x="900" y="814"/>
                      </a:lnTo>
                      <a:lnTo>
                        <a:pt x="906" y="804"/>
                      </a:lnTo>
                      <a:lnTo>
                        <a:pt x="912" y="800"/>
                      </a:lnTo>
                      <a:lnTo>
                        <a:pt x="918" y="800"/>
                      </a:lnTo>
                      <a:lnTo>
                        <a:pt x="926" y="798"/>
                      </a:lnTo>
                      <a:lnTo>
                        <a:pt x="934" y="788"/>
                      </a:lnTo>
                      <a:lnTo>
                        <a:pt x="938" y="786"/>
                      </a:lnTo>
                      <a:lnTo>
                        <a:pt x="950" y="782"/>
                      </a:lnTo>
                      <a:lnTo>
                        <a:pt x="960" y="778"/>
                      </a:lnTo>
                      <a:lnTo>
                        <a:pt x="968" y="774"/>
                      </a:lnTo>
                      <a:lnTo>
                        <a:pt x="976" y="770"/>
                      </a:lnTo>
                      <a:lnTo>
                        <a:pt x="986" y="768"/>
                      </a:lnTo>
                      <a:lnTo>
                        <a:pt x="994" y="766"/>
                      </a:lnTo>
                      <a:lnTo>
                        <a:pt x="1000" y="764"/>
                      </a:lnTo>
                      <a:lnTo>
                        <a:pt x="1008" y="758"/>
                      </a:lnTo>
                      <a:lnTo>
                        <a:pt x="1016" y="756"/>
                      </a:lnTo>
                      <a:lnTo>
                        <a:pt x="1026" y="746"/>
                      </a:lnTo>
                      <a:lnTo>
                        <a:pt x="1032" y="734"/>
                      </a:lnTo>
                      <a:lnTo>
                        <a:pt x="1038" y="724"/>
                      </a:lnTo>
                      <a:lnTo>
                        <a:pt x="1038" y="712"/>
                      </a:lnTo>
                      <a:lnTo>
                        <a:pt x="1040" y="708"/>
                      </a:lnTo>
                      <a:lnTo>
                        <a:pt x="1040" y="700"/>
                      </a:lnTo>
                      <a:lnTo>
                        <a:pt x="1042" y="694"/>
                      </a:lnTo>
                      <a:lnTo>
                        <a:pt x="1044" y="686"/>
                      </a:lnTo>
                      <a:lnTo>
                        <a:pt x="1040" y="680"/>
                      </a:lnTo>
                      <a:lnTo>
                        <a:pt x="1040" y="672"/>
                      </a:lnTo>
                      <a:lnTo>
                        <a:pt x="1038" y="664"/>
                      </a:lnTo>
                      <a:lnTo>
                        <a:pt x="1046" y="660"/>
                      </a:lnTo>
                      <a:lnTo>
                        <a:pt x="1052" y="664"/>
                      </a:lnTo>
                      <a:lnTo>
                        <a:pt x="1054" y="664"/>
                      </a:lnTo>
                      <a:lnTo>
                        <a:pt x="1056" y="664"/>
                      </a:lnTo>
                      <a:lnTo>
                        <a:pt x="1060" y="662"/>
                      </a:lnTo>
                      <a:lnTo>
                        <a:pt x="1062" y="664"/>
                      </a:lnTo>
                      <a:lnTo>
                        <a:pt x="1066" y="664"/>
                      </a:lnTo>
                      <a:lnTo>
                        <a:pt x="1070" y="666"/>
                      </a:lnTo>
                      <a:lnTo>
                        <a:pt x="1076" y="674"/>
                      </a:lnTo>
                      <a:lnTo>
                        <a:pt x="1080" y="672"/>
                      </a:lnTo>
                      <a:lnTo>
                        <a:pt x="1088" y="672"/>
                      </a:lnTo>
                      <a:lnTo>
                        <a:pt x="1094" y="676"/>
                      </a:lnTo>
                      <a:lnTo>
                        <a:pt x="1096" y="680"/>
                      </a:lnTo>
                      <a:lnTo>
                        <a:pt x="1098" y="684"/>
                      </a:lnTo>
                      <a:lnTo>
                        <a:pt x="1108" y="692"/>
                      </a:lnTo>
                      <a:lnTo>
                        <a:pt x="1114" y="686"/>
                      </a:lnTo>
                      <a:lnTo>
                        <a:pt x="1118" y="676"/>
                      </a:lnTo>
                      <a:lnTo>
                        <a:pt x="1120" y="672"/>
                      </a:lnTo>
                      <a:lnTo>
                        <a:pt x="1122" y="666"/>
                      </a:lnTo>
                      <a:lnTo>
                        <a:pt x="1124" y="660"/>
                      </a:lnTo>
                      <a:lnTo>
                        <a:pt x="1124" y="654"/>
                      </a:lnTo>
                      <a:lnTo>
                        <a:pt x="1122" y="638"/>
                      </a:lnTo>
                      <a:lnTo>
                        <a:pt x="1126" y="626"/>
                      </a:lnTo>
                      <a:lnTo>
                        <a:pt x="1130" y="616"/>
                      </a:lnTo>
                      <a:lnTo>
                        <a:pt x="1134" y="604"/>
                      </a:lnTo>
                      <a:lnTo>
                        <a:pt x="1126" y="604"/>
                      </a:lnTo>
                      <a:lnTo>
                        <a:pt x="1120" y="600"/>
                      </a:lnTo>
                      <a:lnTo>
                        <a:pt x="1116" y="594"/>
                      </a:lnTo>
                      <a:lnTo>
                        <a:pt x="1112" y="590"/>
                      </a:lnTo>
                      <a:lnTo>
                        <a:pt x="1108" y="582"/>
                      </a:lnTo>
                      <a:lnTo>
                        <a:pt x="1104" y="576"/>
                      </a:lnTo>
                      <a:lnTo>
                        <a:pt x="1098" y="572"/>
                      </a:lnTo>
                      <a:lnTo>
                        <a:pt x="1084" y="568"/>
                      </a:lnTo>
                      <a:lnTo>
                        <a:pt x="1080" y="564"/>
                      </a:lnTo>
                      <a:lnTo>
                        <a:pt x="1078" y="562"/>
                      </a:lnTo>
                      <a:lnTo>
                        <a:pt x="1074" y="556"/>
                      </a:lnTo>
                      <a:lnTo>
                        <a:pt x="1072" y="554"/>
                      </a:lnTo>
                      <a:lnTo>
                        <a:pt x="1072" y="550"/>
                      </a:lnTo>
                      <a:lnTo>
                        <a:pt x="1070" y="548"/>
                      </a:lnTo>
                      <a:lnTo>
                        <a:pt x="1068" y="546"/>
                      </a:lnTo>
                      <a:lnTo>
                        <a:pt x="1062" y="544"/>
                      </a:lnTo>
                      <a:lnTo>
                        <a:pt x="1056" y="542"/>
                      </a:lnTo>
                      <a:lnTo>
                        <a:pt x="1054" y="542"/>
                      </a:lnTo>
                      <a:lnTo>
                        <a:pt x="1054" y="544"/>
                      </a:lnTo>
                      <a:lnTo>
                        <a:pt x="1052" y="548"/>
                      </a:lnTo>
                      <a:lnTo>
                        <a:pt x="1050" y="552"/>
                      </a:lnTo>
                      <a:lnTo>
                        <a:pt x="1048" y="552"/>
                      </a:lnTo>
                      <a:lnTo>
                        <a:pt x="1046" y="550"/>
                      </a:lnTo>
                      <a:lnTo>
                        <a:pt x="1040" y="550"/>
                      </a:lnTo>
                      <a:lnTo>
                        <a:pt x="1032" y="548"/>
                      </a:lnTo>
                      <a:lnTo>
                        <a:pt x="1028" y="546"/>
                      </a:lnTo>
                      <a:lnTo>
                        <a:pt x="1024" y="546"/>
                      </a:lnTo>
                      <a:lnTo>
                        <a:pt x="1022" y="542"/>
                      </a:lnTo>
                      <a:lnTo>
                        <a:pt x="1022" y="538"/>
                      </a:lnTo>
                      <a:lnTo>
                        <a:pt x="1024" y="534"/>
                      </a:lnTo>
                      <a:lnTo>
                        <a:pt x="1022" y="534"/>
                      </a:lnTo>
                      <a:lnTo>
                        <a:pt x="1022" y="532"/>
                      </a:lnTo>
                      <a:lnTo>
                        <a:pt x="1020" y="532"/>
                      </a:lnTo>
                      <a:lnTo>
                        <a:pt x="1018" y="530"/>
                      </a:lnTo>
                      <a:lnTo>
                        <a:pt x="1018" y="526"/>
                      </a:lnTo>
                      <a:lnTo>
                        <a:pt x="1018" y="520"/>
                      </a:lnTo>
                      <a:lnTo>
                        <a:pt x="1016" y="516"/>
                      </a:lnTo>
                      <a:lnTo>
                        <a:pt x="1012" y="514"/>
                      </a:lnTo>
                      <a:lnTo>
                        <a:pt x="1010" y="512"/>
                      </a:lnTo>
                      <a:lnTo>
                        <a:pt x="1006" y="504"/>
                      </a:lnTo>
                      <a:lnTo>
                        <a:pt x="1004" y="502"/>
                      </a:lnTo>
                      <a:lnTo>
                        <a:pt x="1000" y="502"/>
                      </a:lnTo>
                      <a:lnTo>
                        <a:pt x="992" y="504"/>
                      </a:lnTo>
                      <a:lnTo>
                        <a:pt x="980" y="502"/>
                      </a:lnTo>
                      <a:lnTo>
                        <a:pt x="972" y="498"/>
                      </a:lnTo>
                      <a:lnTo>
                        <a:pt x="968" y="494"/>
                      </a:lnTo>
                      <a:lnTo>
                        <a:pt x="968" y="488"/>
                      </a:lnTo>
                      <a:lnTo>
                        <a:pt x="966" y="482"/>
                      </a:lnTo>
                      <a:lnTo>
                        <a:pt x="964" y="476"/>
                      </a:lnTo>
                      <a:lnTo>
                        <a:pt x="956" y="470"/>
                      </a:lnTo>
                      <a:lnTo>
                        <a:pt x="952" y="468"/>
                      </a:lnTo>
                      <a:lnTo>
                        <a:pt x="948" y="464"/>
                      </a:lnTo>
                      <a:lnTo>
                        <a:pt x="942" y="454"/>
                      </a:lnTo>
                      <a:lnTo>
                        <a:pt x="934" y="444"/>
                      </a:lnTo>
                      <a:lnTo>
                        <a:pt x="932" y="438"/>
                      </a:lnTo>
                      <a:lnTo>
                        <a:pt x="932" y="436"/>
                      </a:lnTo>
                      <a:lnTo>
                        <a:pt x="932" y="434"/>
                      </a:lnTo>
                      <a:lnTo>
                        <a:pt x="928" y="430"/>
                      </a:lnTo>
                      <a:lnTo>
                        <a:pt x="910" y="420"/>
                      </a:lnTo>
                      <a:lnTo>
                        <a:pt x="900" y="416"/>
                      </a:lnTo>
                      <a:lnTo>
                        <a:pt x="898" y="416"/>
                      </a:lnTo>
                      <a:lnTo>
                        <a:pt x="896" y="418"/>
                      </a:lnTo>
                      <a:lnTo>
                        <a:pt x="894" y="422"/>
                      </a:lnTo>
                      <a:lnTo>
                        <a:pt x="890" y="424"/>
                      </a:lnTo>
                      <a:lnTo>
                        <a:pt x="886" y="424"/>
                      </a:lnTo>
                      <a:lnTo>
                        <a:pt x="882" y="422"/>
                      </a:lnTo>
                      <a:lnTo>
                        <a:pt x="878" y="416"/>
                      </a:lnTo>
                      <a:lnTo>
                        <a:pt x="874" y="410"/>
                      </a:lnTo>
                      <a:lnTo>
                        <a:pt x="870" y="408"/>
                      </a:lnTo>
                      <a:lnTo>
                        <a:pt x="870" y="406"/>
                      </a:lnTo>
                      <a:lnTo>
                        <a:pt x="870" y="404"/>
                      </a:lnTo>
                      <a:lnTo>
                        <a:pt x="868" y="400"/>
                      </a:lnTo>
                      <a:lnTo>
                        <a:pt x="866" y="398"/>
                      </a:lnTo>
                      <a:lnTo>
                        <a:pt x="862" y="396"/>
                      </a:lnTo>
                      <a:lnTo>
                        <a:pt x="858" y="396"/>
                      </a:lnTo>
                      <a:lnTo>
                        <a:pt x="854" y="394"/>
                      </a:lnTo>
                      <a:lnTo>
                        <a:pt x="850" y="388"/>
                      </a:lnTo>
                      <a:lnTo>
                        <a:pt x="848" y="382"/>
                      </a:lnTo>
                      <a:lnTo>
                        <a:pt x="846" y="378"/>
                      </a:lnTo>
                      <a:lnTo>
                        <a:pt x="844" y="374"/>
                      </a:lnTo>
                      <a:lnTo>
                        <a:pt x="844" y="366"/>
                      </a:lnTo>
                      <a:lnTo>
                        <a:pt x="840" y="362"/>
                      </a:lnTo>
                      <a:lnTo>
                        <a:pt x="836" y="358"/>
                      </a:lnTo>
                      <a:lnTo>
                        <a:pt x="832" y="356"/>
                      </a:lnTo>
                      <a:lnTo>
                        <a:pt x="828" y="350"/>
                      </a:lnTo>
                      <a:lnTo>
                        <a:pt x="828" y="346"/>
                      </a:lnTo>
                      <a:lnTo>
                        <a:pt x="828" y="342"/>
                      </a:lnTo>
                      <a:lnTo>
                        <a:pt x="828" y="338"/>
                      </a:lnTo>
                      <a:lnTo>
                        <a:pt x="828" y="334"/>
                      </a:lnTo>
                      <a:lnTo>
                        <a:pt x="822" y="328"/>
                      </a:lnTo>
                      <a:lnTo>
                        <a:pt x="818" y="324"/>
                      </a:lnTo>
                      <a:lnTo>
                        <a:pt x="814" y="316"/>
                      </a:lnTo>
                      <a:lnTo>
                        <a:pt x="812" y="308"/>
                      </a:lnTo>
                      <a:lnTo>
                        <a:pt x="808" y="306"/>
                      </a:lnTo>
                      <a:lnTo>
                        <a:pt x="802" y="304"/>
                      </a:lnTo>
                      <a:lnTo>
                        <a:pt x="798" y="302"/>
                      </a:lnTo>
                      <a:lnTo>
                        <a:pt x="796" y="296"/>
                      </a:lnTo>
                      <a:lnTo>
                        <a:pt x="794" y="292"/>
                      </a:lnTo>
                      <a:lnTo>
                        <a:pt x="794" y="290"/>
                      </a:lnTo>
                      <a:lnTo>
                        <a:pt x="788" y="288"/>
                      </a:lnTo>
                      <a:lnTo>
                        <a:pt x="786" y="286"/>
                      </a:lnTo>
                      <a:lnTo>
                        <a:pt x="790" y="282"/>
                      </a:lnTo>
                      <a:lnTo>
                        <a:pt x="792" y="278"/>
                      </a:lnTo>
                      <a:lnTo>
                        <a:pt x="794" y="274"/>
                      </a:lnTo>
                      <a:lnTo>
                        <a:pt x="796" y="270"/>
                      </a:lnTo>
                      <a:lnTo>
                        <a:pt x="798" y="266"/>
                      </a:lnTo>
                      <a:lnTo>
                        <a:pt x="804" y="260"/>
                      </a:lnTo>
                      <a:lnTo>
                        <a:pt x="810" y="254"/>
                      </a:lnTo>
                      <a:lnTo>
                        <a:pt x="812" y="250"/>
                      </a:lnTo>
                      <a:lnTo>
                        <a:pt x="814" y="248"/>
                      </a:lnTo>
                      <a:lnTo>
                        <a:pt x="814" y="244"/>
                      </a:lnTo>
                      <a:lnTo>
                        <a:pt x="814" y="240"/>
                      </a:lnTo>
                      <a:lnTo>
                        <a:pt x="818" y="238"/>
                      </a:lnTo>
                      <a:lnTo>
                        <a:pt x="820" y="238"/>
                      </a:lnTo>
                      <a:lnTo>
                        <a:pt x="822" y="234"/>
                      </a:lnTo>
                      <a:lnTo>
                        <a:pt x="822" y="230"/>
                      </a:lnTo>
                      <a:lnTo>
                        <a:pt x="820" y="228"/>
                      </a:lnTo>
                      <a:lnTo>
                        <a:pt x="818" y="228"/>
                      </a:lnTo>
                      <a:lnTo>
                        <a:pt x="812" y="226"/>
                      </a:lnTo>
                      <a:lnTo>
                        <a:pt x="806" y="226"/>
                      </a:lnTo>
                      <a:lnTo>
                        <a:pt x="804" y="226"/>
                      </a:lnTo>
                      <a:lnTo>
                        <a:pt x="804" y="224"/>
                      </a:lnTo>
                      <a:lnTo>
                        <a:pt x="804" y="222"/>
                      </a:lnTo>
                      <a:lnTo>
                        <a:pt x="806" y="218"/>
                      </a:lnTo>
                      <a:lnTo>
                        <a:pt x="808" y="216"/>
                      </a:lnTo>
                      <a:lnTo>
                        <a:pt x="808" y="214"/>
                      </a:lnTo>
                      <a:lnTo>
                        <a:pt x="806" y="208"/>
                      </a:lnTo>
                      <a:lnTo>
                        <a:pt x="802" y="206"/>
                      </a:lnTo>
                      <a:lnTo>
                        <a:pt x="800" y="206"/>
                      </a:lnTo>
                      <a:lnTo>
                        <a:pt x="798" y="208"/>
                      </a:lnTo>
                      <a:lnTo>
                        <a:pt x="796" y="210"/>
                      </a:lnTo>
                      <a:lnTo>
                        <a:pt x="794" y="208"/>
                      </a:lnTo>
                      <a:lnTo>
                        <a:pt x="792" y="204"/>
                      </a:lnTo>
                      <a:lnTo>
                        <a:pt x="790" y="200"/>
                      </a:lnTo>
                      <a:lnTo>
                        <a:pt x="786" y="196"/>
                      </a:lnTo>
                      <a:lnTo>
                        <a:pt x="778" y="194"/>
                      </a:lnTo>
                      <a:lnTo>
                        <a:pt x="772" y="192"/>
                      </a:lnTo>
                      <a:lnTo>
                        <a:pt x="766" y="190"/>
                      </a:lnTo>
                      <a:lnTo>
                        <a:pt x="762" y="180"/>
                      </a:lnTo>
                      <a:lnTo>
                        <a:pt x="760" y="178"/>
                      </a:lnTo>
                      <a:lnTo>
                        <a:pt x="758" y="176"/>
                      </a:lnTo>
                      <a:lnTo>
                        <a:pt x="756" y="176"/>
                      </a:lnTo>
                      <a:lnTo>
                        <a:pt x="754" y="174"/>
                      </a:lnTo>
                      <a:lnTo>
                        <a:pt x="744" y="164"/>
                      </a:lnTo>
                      <a:lnTo>
                        <a:pt x="738" y="158"/>
                      </a:lnTo>
                      <a:lnTo>
                        <a:pt x="738" y="154"/>
                      </a:lnTo>
                      <a:lnTo>
                        <a:pt x="740" y="150"/>
                      </a:lnTo>
                      <a:lnTo>
                        <a:pt x="744" y="140"/>
                      </a:lnTo>
                      <a:lnTo>
                        <a:pt x="742" y="136"/>
                      </a:lnTo>
                      <a:lnTo>
                        <a:pt x="740" y="134"/>
                      </a:lnTo>
                      <a:lnTo>
                        <a:pt x="738" y="134"/>
                      </a:lnTo>
                      <a:lnTo>
                        <a:pt x="734" y="130"/>
                      </a:lnTo>
                      <a:lnTo>
                        <a:pt x="730" y="122"/>
                      </a:lnTo>
                      <a:lnTo>
                        <a:pt x="726" y="120"/>
                      </a:lnTo>
                      <a:lnTo>
                        <a:pt x="722" y="122"/>
                      </a:lnTo>
                      <a:lnTo>
                        <a:pt x="720" y="124"/>
                      </a:lnTo>
                      <a:lnTo>
                        <a:pt x="716" y="122"/>
                      </a:lnTo>
                      <a:lnTo>
                        <a:pt x="714" y="116"/>
                      </a:lnTo>
                      <a:lnTo>
                        <a:pt x="714" y="112"/>
                      </a:lnTo>
                      <a:lnTo>
                        <a:pt x="716" y="110"/>
                      </a:lnTo>
                      <a:lnTo>
                        <a:pt x="718" y="108"/>
                      </a:lnTo>
                      <a:lnTo>
                        <a:pt x="724" y="108"/>
                      </a:lnTo>
                      <a:lnTo>
                        <a:pt x="722" y="104"/>
                      </a:lnTo>
                      <a:lnTo>
                        <a:pt x="720" y="100"/>
                      </a:lnTo>
                      <a:lnTo>
                        <a:pt x="718" y="96"/>
                      </a:lnTo>
                      <a:lnTo>
                        <a:pt x="718" y="92"/>
                      </a:lnTo>
                      <a:lnTo>
                        <a:pt x="710" y="90"/>
                      </a:lnTo>
                      <a:lnTo>
                        <a:pt x="704" y="92"/>
                      </a:lnTo>
                      <a:lnTo>
                        <a:pt x="698" y="84"/>
                      </a:lnTo>
                      <a:lnTo>
                        <a:pt x="690" y="78"/>
                      </a:lnTo>
                      <a:lnTo>
                        <a:pt x="684" y="70"/>
                      </a:lnTo>
                      <a:lnTo>
                        <a:pt x="684" y="64"/>
                      </a:lnTo>
                      <a:lnTo>
                        <a:pt x="680" y="58"/>
                      </a:lnTo>
                      <a:lnTo>
                        <a:pt x="676" y="58"/>
                      </a:lnTo>
                      <a:lnTo>
                        <a:pt x="672" y="54"/>
                      </a:lnTo>
                      <a:lnTo>
                        <a:pt x="662" y="52"/>
                      </a:lnTo>
                      <a:lnTo>
                        <a:pt x="658" y="56"/>
                      </a:lnTo>
                      <a:lnTo>
                        <a:pt x="650" y="54"/>
                      </a:lnTo>
                      <a:lnTo>
                        <a:pt x="644" y="48"/>
                      </a:lnTo>
                      <a:lnTo>
                        <a:pt x="636" y="58"/>
                      </a:lnTo>
                      <a:lnTo>
                        <a:pt x="628" y="58"/>
                      </a:lnTo>
                      <a:lnTo>
                        <a:pt x="616" y="64"/>
                      </a:lnTo>
                      <a:lnTo>
                        <a:pt x="608" y="64"/>
                      </a:lnTo>
                      <a:lnTo>
                        <a:pt x="596" y="62"/>
                      </a:lnTo>
                      <a:lnTo>
                        <a:pt x="588" y="68"/>
                      </a:lnTo>
                      <a:lnTo>
                        <a:pt x="582" y="64"/>
                      </a:lnTo>
                      <a:lnTo>
                        <a:pt x="576" y="64"/>
                      </a:lnTo>
                      <a:lnTo>
                        <a:pt x="576" y="54"/>
                      </a:lnTo>
                      <a:lnTo>
                        <a:pt x="572" y="48"/>
                      </a:lnTo>
                      <a:lnTo>
                        <a:pt x="564" y="54"/>
                      </a:lnTo>
                      <a:lnTo>
                        <a:pt x="564" y="46"/>
                      </a:lnTo>
                      <a:lnTo>
                        <a:pt x="560" y="44"/>
                      </a:lnTo>
                      <a:lnTo>
                        <a:pt x="564" y="28"/>
                      </a:lnTo>
                      <a:lnTo>
                        <a:pt x="562" y="18"/>
                      </a:lnTo>
                      <a:lnTo>
                        <a:pt x="554" y="20"/>
                      </a:lnTo>
                      <a:lnTo>
                        <a:pt x="550" y="18"/>
                      </a:lnTo>
                      <a:lnTo>
                        <a:pt x="540" y="24"/>
                      </a:lnTo>
                      <a:lnTo>
                        <a:pt x="538" y="28"/>
                      </a:lnTo>
                      <a:lnTo>
                        <a:pt x="532" y="30"/>
                      </a:lnTo>
                      <a:lnTo>
                        <a:pt x="526" y="28"/>
                      </a:lnTo>
                      <a:lnTo>
                        <a:pt x="522" y="30"/>
                      </a:lnTo>
                      <a:lnTo>
                        <a:pt x="522" y="38"/>
                      </a:lnTo>
                      <a:lnTo>
                        <a:pt x="524" y="48"/>
                      </a:lnTo>
                      <a:lnTo>
                        <a:pt x="522" y="60"/>
                      </a:lnTo>
                      <a:lnTo>
                        <a:pt x="528" y="70"/>
                      </a:lnTo>
                      <a:lnTo>
                        <a:pt x="528" y="80"/>
                      </a:lnTo>
                      <a:lnTo>
                        <a:pt x="526" y="88"/>
                      </a:lnTo>
                      <a:lnTo>
                        <a:pt x="526" y="100"/>
                      </a:lnTo>
                      <a:lnTo>
                        <a:pt x="520" y="106"/>
                      </a:lnTo>
                      <a:lnTo>
                        <a:pt x="514" y="102"/>
                      </a:lnTo>
                      <a:lnTo>
                        <a:pt x="510" y="104"/>
                      </a:lnTo>
                      <a:lnTo>
                        <a:pt x="500" y="102"/>
                      </a:lnTo>
                      <a:lnTo>
                        <a:pt x="494" y="92"/>
                      </a:lnTo>
                      <a:lnTo>
                        <a:pt x="494" y="84"/>
                      </a:lnTo>
                      <a:lnTo>
                        <a:pt x="492" y="78"/>
                      </a:lnTo>
                      <a:lnTo>
                        <a:pt x="486" y="76"/>
                      </a:lnTo>
                      <a:lnTo>
                        <a:pt x="480" y="78"/>
                      </a:lnTo>
                      <a:lnTo>
                        <a:pt x="472" y="74"/>
                      </a:lnTo>
                      <a:lnTo>
                        <a:pt x="468" y="80"/>
                      </a:lnTo>
                      <a:lnTo>
                        <a:pt x="462" y="78"/>
                      </a:lnTo>
                      <a:lnTo>
                        <a:pt x="462" y="68"/>
                      </a:lnTo>
                      <a:lnTo>
                        <a:pt x="450" y="62"/>
                      </a:lnTo>
                      <a:lnTo>
                        <a:pt x="444" y="64"/>
                      </a:lnTo>
                      <a:lnTo>
                        <a:pt x="434" y="62"/>
                      </a:lnTo>
                      <a:lnTo>
                        <a:pt x="424" y="64"/>
                      </a:lnTo>
                      <a:lnTo>
                        <a:pt x="416" y="68"/>
                      </a:lnTo>
                      <a:lnTo>
                        <a:pt x="414" y="74"/>
                      </a:lnTo>
                      <a:lnTo>
                        <a:pt x="408" y="76"/>
                      </a:lnTo>
                      <a:lnTo>
                        <a:pt x="406" y="86"/>
                      </a:lnTo>
                      <a:lnTo>
                        <a:pt x="414" y="90"/>
                      </a:lnTo>
                      <a:lnTo>
                        <a:pt x="414" y="96"/>
                      </a:lnTo>
                      <a:lnTo>
                        <a:pt x="422" y="98"/>
                      </a:lnTo>
                      <a:lnTo>
                        <a:pt x="432" y="102"/>
                      </a:lnTo>
                      <a:lnTo>
                        <a:pt x="428" y="112"/>
                      </a:lnTo>
                      <a:lnTo>
                        <a:pt x="426" y="116"/>
                      </a:lnTo>
                      <a:lnTo>
                        <a:pt x="420" y="114"/>
                      </a:lnTo>
                      <a:lnTo>
                        <a:pt x="412" y="116"/>
                      </a:lnTo>
                      <a:lnTo>
                        <a:pt x="404" y="114"/>
                      </a:lnTo>
                      <a:lnTo>
                        <a:pt x="402" y="118"/>
                      </a:lnTo>
                      <a:lnTo>
                        <a:pt x="400" y="126"/>
                      </a:lnTo>
                      <a:lnTo>
                        <a:pt x="394" y="122"/>
                      </a:lnTo>
                      <a:lnTo>
                        <a:pt x="388" y="120"/>
                      </a:lnTo>
                      <a:lnTo>
                        <a:pt x="380" y="118"/>
                      </a:lnTo>
                      <a:lnTo>
                        <a:pt x="376" y="114"/>
                      </a:lnTo>
                      <a:lnTo>
                        <a:pt x="376" y="106"/>
                      </a:lnTo>
                      <a:lnTo>
                        <a:pt x="370" y="102"/>
                      </a:lnTo>
                      <a:lnTo>
                        <a:pt x="372" y="98"/>
                      </a:lnTo>
                      <a:lnTo>
                        <a:pt x="372" y="90"/>
                      </a:lnTo>
                      <a:lnTo>
                        <a:pt x="372" y="84"/>
                      </a:lnTo>
                      <a:lnTo>
                        <a:pt x="366" y="82"/>
                      </a:lnTo>
                      <a:lnTo>
                        <a:pt x="364" y="76"/>
                      </a:lnTo>
                      <a:lnTo>
                        <a:pt x="358" y="74"/>
                      </a:lnTo>
                      <a:lnTo>
                        <a:pt x="354" y="80"/>
                      </a:lnTo>
                      <a:lnTo>
                        <a:pt x="348" y="76"/>
                      </a:lnTo>
                      <a:lnTo>
                        <a:pt x="346" y="68"/>
                      </a:lnTo>
                      <a:lnTo>
                        <a:pt x="340" y="64"/>
                      </a:lnTo>
                      <a:lnTo>
                        <a:pt x="334" y="66"/>
                      </a:lnTo>
                      <a:lnTo>
                        <a:pt x="328" y="64"/>
                      </a:lnTo>
                      <a:lnTo>
                        <a:pt x="326" y="58"/>
                      </a:lnTo>
                      <a:lnTo>
                        <a:pt x="328" y="52"/>
                      </a:lnTo>
                      <a:lnTo>
                        <a:pt x="326" y="48"/>
                      </a:lnTo>
                      <a:lnTo>
                        <a:pt x="322" y="46"/>
                      </a:lnTo>
                      <a:lnTo>
                        <a:pt x="318" y="40"/>
                      </a:lnTo>
                      <a:lnTo>
                        <a:pt x="318" y="32"/>
                      </a:lnTo>
                      <a:lnTo>
                        <a:pt x="312" y="28"/>
                      </a:lnTo>
                      <a:lnTo>
                        <a:pt x="304" y="26"/>
                      </a:lnTo>
                      <a:lnTo>
                        <a:pt x="296" y="22"/>
                      </a:lnTo>
                      <a:lnTo>
                        <a:pt x="292" y="14"/>
                      </a:lnTo>
                      <a:lnTo>
                        <a:pt x="286" y="8"/>
                      </a:lnTo>
                      <a:lnTo>
                        <a:pt x="280" y="4"/>
                      </a:lnTo>
                      <a:lnTo>
                        <a:pt x="270" y="8"/>
                      </a:lnTo>
                      <a:lnTo>
                        <a:pt x="266" y="6"/>
                      </a:lnTo>
                      <a:lnTo>
                        <a:pt x="258" y="0"/>
                      </a:lnTo>
                      <a:lnTo>
                        <a:pt x="256" y="10"/>
                      </a:lnTo>
                      <a:lnTo>
                        <a:pt x="250" y="16"/>
                      </a:lnTo>
                      <a:lnTo>
                        <a:pt x="244" y="16"/>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91" name="Freeform 54"/>
                <p:cNvSpPr>
                  <a:spLocks/>
                </p:cNvSpPr>
                <p:nvPr/>
              </p:nvSpPr>
              <p:spPr bwMode="auto">
                <a:xfrm>
                  <a:off x="5776911" y="4522834"/>
                  <a:ext cx="1136650" cy="1200150"/>
                </a:xfrm>
                <a:custGeom>
                  <a:avLst/>
                  <a:gdLst>
                    <a:gd name="T0" fmla="*/ 2147483647 w 716"/>
                    <a:gd name="T1" fmla="*/ 2147483647 h 756"/>
                    <a:gd name="T2" fmla="*/ 2147483647 w 716"/>
                    <a:gd name="T3" fmla="*/ 2147483647 h 756"/>
                    <a:gd name="T4" fmla="*/ 2147483647 w 716"/>
                    <a:gd name="T5" fmla="*/ 2147483647 h 756"/>
                    <a:gd name="T6" fmla="*/ 2147483647 w 716"/>
                    <a:gd name="T7" fmla="*/ 2147483647 h 756"/>
                    <a:gd name="T8" fmla="*/ 2147483647 w 716"/>
                    <a:gd name="T9" fmla="*/ 2147483647 h 756"/>
                    <a:gd name="T10" fmla="*/ 2147483647 w 716"/>
                    <a:gd name="T11" fmla="*/ 2147483647 h 756"/>
                    <a:gd name="T12" fmla="*/ 2147483647 w 716"/>
                    <a:gd name="T13" fmla="*/ 2147483647 h 756"/>
                    <a:gd name="T14" fmla="*/ 2147483647 w 716"/>
                    <a:gd name="T15" fmla="*/ 2147483647 h 756"/>
                    <a:gd name="T16" fmla="*/ 2147483647 w 716"/>
                    <a:gd name="T17" fmla="*/ 2147483647 h 756"/>
                    <a:gd name="T18" fmla="*/ 2147483647 w 716"/>
                    <a:gd name="T19" fmla="*/ 2147483647 h 756"/>
                    <a:gd name="T20" fmla="*/ 2147483647 w 716"/>
                    <a:gd name="T21" fmla="*/ 2147483647 h 756"/>
                    <a:gd name="T22" fmla="*/ 2147483647 w 716"/>
                    <a:gd name="T23" fmla="*/ 2147483647 h 756"/>
                    <a:gd name="T24" fmla="*/ 2147483647 w 716"/>
                    <a:gd name="T25" fmla="*/ 2147483647 h 756"/>
                    <a:gd name="T26" fmla="*/ 2147483647 w 716"/>
                    <a:gd name="T27" fmla="*/ 2147483647 h 756"/>
                    <a:gd name="T28" fmla="*/ 2147483647 w 716"/>
                    <a:gd name="T29" fmla="*/ 2147483647 h 756"/>
                    <a:gd name="T30" fmla="*/ 2147483647 w 716"/>
                    <a:gd name="T31" fmla="*/ 2147483647 h 756"/>
                    <a:gd name="T32" fmla="*/ 2147483647 w 716"/>
                    <a:gd name="T33" fmla="*/ 2147483647 h 756"/>
                    <a:gd name="T34" fmla="*/ 2147483647 w 716"/>
                    <a:gd name="T35" fmla="*/ 2147483647 h 756"/>
                    <a:gd name="T36" fmla="*/ 2147483647 w 716"/>
                    <a:gd name="T37" fmla="*/ 2147483647 h 756"/>
                    <a:gd name="T38" fmla="*/ 2147483647 w 716"/>
                    <a:gd name="T39" fmla="*/ 2147483647 h 756"/>
                    <a:gd name="T40" fmla="*/ 2147483647 w 716"/>
                    <a:gd name="T41" fmla="*/ 2147483647 h 756"/>
                    <a:gd name="T42" fmla="*/ 2147483647 w 716"/>
                    <a:gd name="T43" fmla="*/ 2147483647 h 756"/>
                    <a:gd name="T44" fmla="*/ 2147483647 w 716"/>
                    <a:gd name="T45" fmla="*/ 2147483647 h 756"/>
                    <a:gd name="T46" fmla="*/ 2147483647 w 716"/>
                    <a:gd name="T47" fmla="*/ 2147483647 h 756"/>
                    <a:gd name="T48" fmla="*/ 2147483647 w 716"/>
                    <a:gd name="T49" fmla="*/ 2147483647 h 756"/>
                    <a:gd name="T50" fmla="*/ 2147483647 w 716"/>
                    <a:gd name="T51" fmla="*/ 2147483647 h 756"/>
                    <a:gd name="T52" fmla="*/ 2147483647 w 716"/>
                    <a:gd name="T53" fmla="*/ 2147483647 h 756"/>
                    <a:gd name="T54" fmla="*/ 2147483647 w 716"/>
                    <a:gd name="T55" fmla="*/ 2147483647 h 756"/>
                    <a:gd name="T56" fmla="*/ 2147483647 w 716"/>
                    <a:gd name="T57" fmla="*/ 2147483647 h 756"/>
                    <a:gd name="T58" fmla="*/ 2147483647 w 716"/>
                    <a:gd name="T59" fmla="*/ 2147483647 h 756"/>
                    <a:gd name="T60" fmla="*/ 2147483647 w 716"/>
                    <a:gd name="T61" fmla="*/ 2147483647 h 756"/>
                    <a:gd name="T62" fmla="*/ 2147483647 w 716"/>
                    <a:gd name="T63" fmla="*/ 2147483647 h 756"/>
                    <a:gd name="T64" fmla="*/ 2147483647 w 716"/>
                    <a:gd name="T65" fmla="*/ 2147483647 h 756"/>
                    <a:gd name="T66" fmla="*/ 2147483647 w 716"/>
                    <a:gd name="T67" fmla="*/ 2147483647 h 756"/>
                    <a:gd name="T68" fmla="*/ 2147483647 w 716"/>
                    <a:gd name="T69" fmla="*/ 2147483647 h 756"/>
                    <a:gd name="T70" fmla="*/ 2147483647 w 716"/>
                    <a:gd name="T71" fmla="*/ 2147483647 h 756"/>
                    <a:gd name="T72" fmla="*/ 2147483647 w 716"/>
                    <a:gd name="T73" fmla="*/ 2147483647 h 756"/>
                    <a:gd name="T74" fmla="*/ 2147483647 w 716"/>
                    <a:gd name="T75" fmla="*/ 2147483647 h 756"/>
                    <a:gd name="T76" fmla="*/ 2147483647 w 716"/>
                    <a:gd name="T77" fmla="*/ 2147483647 h 756"/>
                    <a:gd name="T78" fmla="*/ 2147483647 w 716"/>
                    <a:gd name="T79" fmla="*/ 2147483647 h 756"/>
                    <a:gd name="T80" fmla="*/ 2147483647 w 716"/>
                    <a:gd name="T81" fmla="*/ 2147483647 h 756"/>
                    <a:gd name="T82" fmla="*/ 2147483647 w 716"/>
                    <a:gd name="T83" fmla="*/ 2147483647 h 756"/>
                    <a:gd name="T84" fmla="*/ 2147483647 w 716"/>
                    <a:gd name="T85" fmla="*/ 2147483647 h 756"/>
                    <a:gd name="T86" fmla="*/ 2147483647 w 716"/>
                    <a:gd name="T87" fmla="*/ 2147483647 h 756"/>
                    <a:gd name="T88" fmla="*/ 2147483647 w 716"/>
                    <a:gd name="T89" fmla="*/ 2147483647 h 756"/>
                    <a:gd name="T90" fmla="*/ 2147483647 w 716"/>
                    <a:gd name="T91" fmla="*/ 2147483647 h 756"/>
                    <a:gd name="T92" fmla="*/ 2147483647 w 716"/>
                    <a:gd name="T93" fmla="*/ 2147483647 h 756"/>
                    <a:gd name="T94" fmla="*/ 2147483647 w 716"/>
                    <a:gd name="T95" fmla="*/ 2147483647 h 756"/>
                    <a:gd name="T96" fmla="*/ 2147483647 w 716"/>
                    <a:gd name="T97" fmla="*/ 2147483647 h 756"/>
                    <a:gd name="T98" fmla="*/ 2147483647 w 716"/>
                    <a:gd name="T99" fmla="*/ 2147483647 h 756"/>
                    <a:gd name="T100" fmla="*/ 2147483647 w 716"/>
                    <a:gd name="T101" fmla="*/ 2147483647 h 756"/>
                    <a:gd name="T102" fmla="*/ 2147483647 w 716"/>
                    <a:gd name="T103" fmla="*/ 2147483647 h 756"/>
                    <a:gd name="T104" fmla="*/ 2147483647 w 716"/>
                    <a:gd name="T105" fmla="*/ 2147483647 h 756"/>
                    <a:gd name="T106" fmla="*/ 2147483647 w 716"/>
                    <a:gd name="T107" fmla="*/ 2147483647 h 756"/>
                    <a:gd name="T108" fmla="*/ 2147483647 w 716"/>
                    <a:gd name="T109" fmla="*/ 2147483647 h 756"/>
                    <a:gd name="T110" fmla="*/ 2147483647 w 716"/>
                    <a:gd name="T111" fmla="*/ 2147483647 h 756"/>
                    <a:gd name="T112" fmla="*/ 2147483647 w 716"/>
                    <a:gd name="T113" fmla="*/ 2147483647 h 756"/>
                    <a:gd name="T114" fmla="*/ 2147483647 w 716"/>
                    <a:gd name="T115" fmla="*/ 2147483647 h 756"/>
                    <a:gd name="T116" fmla="*/ 2147483647 w 716"/>
                    <a:gd name="T117" fmla="*/ 2147483647 h 756"/>
                    <a:gd name="T118" fmla="*/ 2147483647 w 716"/>
                    <a:gd name="T119" fmla="*/ 2147483647 h 756"/>
                    <a:gd name="T120" fmla="*/ 2147483647 w 716"/>
                    <a:gd name="T121" fmla="*/ 2147483647 h 756"/>
                    <a:gd name="T122" fmla="*/ 2147483647 w 716"/>
                    <a:gd name="T123" fmla="*/ 2147483647 h 756"/>
                    <a:gd name="T124" fmla="*/ 2147483647 w 716"/>
                    <a:gd name="T125" fmla="*/ 2147483647 h 7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716"/>
                    <a:gd name="T190" fmla="*/ 0 h 756"/>
                    <a:gd name="T191" fmla="*/ 716 w 716"/>
                    <a:gd name="T192" fmla="*/ 756 h 7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716" h="756">
                      <a:moveTo>
                        <a:pt x="242" y="62"/>
                      </a:moveTo>
                      <a:lnTo>
                        <a:pt x="242" y="70"/>
                      </a:lnTo>
                      <a:lnTo>
                        <a:pt x="242" y="74"/>
                      </a:lnTo>
                      <a:lnTo>
                        <a:pt x="240" y="84"/>
                      </a:lnTo>
                      <a:lnTo>
                        <a:pt x="242" y="92"/>
                      </a:lnTo>
                      <a:lnTo>
                        <a:pt x="244" y="100"/>
                      </a:lnTo>
                      <a:lnTo>
                        <a:pt x="240" y="104"/>
                      </a:lnTo>
                      <a:lnTo>
                        <a:pt x="240" y="110"/>
                      </a:lnTo>
                      <a:lnTo>
                        <a:pt x="246" y="110"/>
                      </a:lnTo>
                      <a:lnTo>
                        <a:pt x="252" y="112"/>
                      </a:lnTo>
                      <a:lnTo>
                        <a:pt x="254" y="118"/>
                      </a:lnTo>
                      <a:lnTo>
                        <a:pt x="250" y="122"/>
                      </a:lnTo>
                      <a:lnTo>
                        <a:pt x="250" y="130"/>
                      </a:lnTo>
                      <a:lnTo>
                        <a:pt x="252" y="136"/>
                      </a:lnTo>
                      <a:lnTo>
                        <a:pt x="252" y="142"/>
                      </a:lnTo>
                      <a:lnTo>
                        <a:pt x="248" y="144"/>
                      </a:lnTo>
                      <a:lnTo>
                        <a:pt x="246" y="152"/>
                      </a:lnTo>
                      <a:lnTo>
                        <a:pt x="248" y="160"/>
                      </a:lnTo>
                      <a:lnTo>
                        <a:pt x="246" y="164"/>
                      </a:lnTo>
                      <a:lnTo>
                        <a:pt x="240" y="170"/>
                      </a:lnTo>
                      <a:lnTo>
                        <a:pt x="234" y="176"/>
                      </a:lnTo>
                      <a:lnTo>
                        <a:pt x="232" y="182"/>
                      </a:lnTo>
                      <a:lnTo>
                        <a:pt x="232" y="186"/>
                      </a:lnTo>
                      <a:lnTo>
                        <a:pt x="230" y="192"/>
                      </a:lnTo>
                      <a:lnTo>
                        <a:pt x="226" y="196"/>
                      </a:lnTo>
                      <a:lnTo>
                        <a:pt x="224" y="200"/>
                      </a:lnTo>
                      <a:lnTo>
                        <a:pt x="226" y="204"/>
                      </a:lnTo>
                      <a:lnTo>
                        <a:pt x="224" y="212"/>
                      </a:lnTo>
                      <a:lnTo>
                        <a:pt x="222" y="220"/>
                      </a:lnTo>
                      <a:lnTo>
                        <a:pt x="218" y="230"/>
                      </a:lnTo>
                      <a:lnTo>
                        <a:pt x="214" y="238"/>
                      </a:lnTo>
                      <a:lnTo>
                        <a:pt x="208" y="244"/>
                      </a:lnTo>
                      <a:lnTo>
                        <a:pt x="202" y="250"/>
                      </a:lnTo>
                      <a:lnTo>
                        <a:pt x="198" y="256"/>
                      </a:lnTo>
                      <a:lnTo>
                        <a:pt x="194" y="262"/>
                      </a:lnTo>
                      <a:lnTo>
                        <a:pt x="188" y="268"/>
                      </a:lnTo>
                      <a:lnTo>
                        <a:pt x="188" y="270"/>
                      </a:lnTo>
                      <a:lnTo>
                        <a:pt x="188" y="276"/>
                      </a:lnTo>
                      <a:lnTo>
                        <a:pt x="188" y="280"/>
                      </a:lnTo>
                      <a:lnTo>
                        <a:pt x="184" y="286"/>
                      </a:lnTo>
                      <a:lnTo>
                        <a:pt x="180" y="292"/>
                      </a:lnTo>
                      <a:lnTo>
                        <a:pt x="178" y="296"/>
                      </a:lnTo>
                      <a:lnTo>
                        <a:pt x="174" y="304"/>
                      </a:lnTo>
                      <a:lnTo>
                        <a:pt x="172" y="310"/>
                      </a:lnTo>
                      <a:lnTo>
                        <a:pt x="168" y="314"/>
                      </a:lnTo>
                      <a:lnTo>
                        <a:pt x="164" y="320"/>
                      </a:lnTo>
                      <a:lnTo>
                        <a:pt x="160" y="324"/>
                      </a:lnTo>
                      <a:lnTo>
                        <a:pt x="150" y="328"/>
                      </a:lnTo>
                      <a:lnTo>
                        <a:pt x="144" y="330"/>
                      </a:lnTo>
                      <a:lnTo>
                        <a:pt x="140" y="334"/>
                      </a:lnTo>
                      <a:lnTo>
                        <a:pt x="134" y="342"/>
                      </a:lnTo>
                      <a:lnTo>
                        <a:pt x="128" y="346"/>
                      </a:lnTo>
                      <a:lnTo>
                        <a:pt x="124" y="356"/>
                      </a:lnTo>
                      <a:lnTo>
                        <a:pt x="120" y="360"/>
                      </a:lnTo>
                      <a:lnTo>
                        <a:pt x="114" y="362"/>
                      </a:lnTo>
                      <a:lnTo>
                        <a:pt x="110" y="366"/>
                      </a:lnTo>
                      <a:lnTo>
                        <a:pt x="104" y="374"/>
                      </a:lnTo>
                      <a:lnTo>
                        <a:pt x="96" y="380"/>
                      </a:lnTo>
                      <a:lnTo>
                        <a:pt x="90" y="386"/>
                      </a:lnTo>
                      <a:lnTo>
                        <a:pt x="90" y="394"/>
                      </a:lnTo>
                      <a:lnTo>
                        <a:pt x="86" y="400"/>
                      </a:lnTo>
                      <a:lnTo>
                        <a:pt x="82" y="410"/>
                      </a:lnTo>
                      <a:lnTo>
                        <a:pt x="80" y="416"/>
                      </a:lnTo>
                      <a:lnTo>
                        <a:pt x="78" y="426"/>
                      </a:lnTo>
                      <a:lnTo>
                        <a:pt x="78" y="434"/>
                      </a:lnTo>
                      <a:lnTo>
                        <a:pt x="74" y="442"/>
                      </a:lnTo>
                      <a:lnTo>
                        <a:pt x="70" y="450"/>
                      </a:lnTo>
                      <a:lnTo>
                        <a:pt x="70" y="456"/>
                      </a:lnTo>
                      <a:lnTo>
                        <a:pt x="70" y="464"/>
                      </a:lnTo>
                      <a:lnTo>
                        <a:pt x="70" y="472"/>
                      </a:lnTo>
                      <a:lnTo>
                        <a:pt x="68" y="480"/>
                      </a:lnTo>
                      <a:lnTo>
                        <a:pt x="66" y="488"/>
                      </a:lnTo>
                      <a:lnTo>
                        <a:pt x="64" y="494"/>
                      </a:lnTo>
                      <a:lnTo>
                        <a:pt x="60" y="500"/>
                      </a:lnTo>
                      <a:lnTo>
                        <a:pt x="56" y="506"/>
                      </a:lnTo>
                      <a:lnTo>
                        <a:pt x="54" y="512"/>
                      </a:lnTo>
                      <a:lnTo>
                        <a:pt x="50" y="518"/>
                      </a:lnTo>
                      <a:lnTo>
                        <a:pt x="50" y="522"/>
                      </a:lnTo>
                      <a:lnTo>
                        <a:pt x="46" y="526"/>
                      </a:lnTo>
                      <a:lnTo>
                        <a:pt x="40" y="532"/>
                      </a:lnTo>
                      <a:lnTo>
                        <a:pt x="38" y="542"/>
                      </a:lnTo>
                      <a:lnTo>
                        <a:pt x="34" y="544"/>
                      </a:lnTo>
                      <a:lnTo>
                        <a:pt x="30" y="548"/>
                      </a:lnTo>
                      <a:lnTo>
                        <a:pt x="28" y="558"/>
                      </a:lnTo>
                      <a:lnTo>
                        <a:pt x="28" y="564"/>
                      </a:lnTo>
                      <a:lnTo>
                        <a:pt x="28" y="570"/>
                      </a:lnTo>
                      <a:lnTo>
                        <a:pt x="30" y="578"/>
                      </a:lnTo>
                      <a:lnTo>
                        <a:pt x="32" y="586"/>
                      </a:lnTo>
                      <a:lnTo>
                        <a:pt x="34" y="596"/>
                      </a:lnTo>
                      <a:lnTo>
                        <a:pt x="32" y="602"/>
                      </a:lnTo>
                      <a:lnTo>
                        <a:pt x="28" y="610"/>
                      </a:lnTo>
                      <a:lnTo>
                        <a:pt x="28" y="616"/>
                      </a:lnTo>
                      <a:lnTo>
                        <a:pt x="22" y="626"/>
                      </a:lnTo>
                      <a:lnTo>
                        <a:pt x="18" y="632"/>
                      </a:lnTo>
                      <a:lnTo>
                        <a:pt x="16" y="636"/>
                      </a:lnTo>
                      <a:lnTo>
                        <a:pt x="16" y="642"/>
                      </a:lnTo>
                      <a:lnTo>
                        <a:pt x="12" y="650"/>
                      </a:lnTo>
                      <a:lnTo>
                        <a:pt x="12" y="658"/>
                      </a:lnTo>
                      <a:lnTo>
                        <a:pt x="8" y="664"/>
                      </a:lnTo>
                      <a:lnTo>
                        <a:pt x="4" y="668"/>
                      </a:lnTo>
                      <a:lnTo>
                        <a:pt x="6" y="680"/>
                      </a:lnTo>
                      <a:lnTo>
                        <a:pt x="4" y="688"/>
                      </a:lnTo>
                      <a:lnTo>
                        <a:pt x="0" y="692"/>
                      </a:lnTo>
                      <a:lnTo>
                        <a:pt x="0" y="698"/>
                      </a:lnTo>
                      <a:lnTo>
                        <a:pt x="2" y="708"/>
                      </a:lnTo>
                      <a:lnTo>
                        <a:pt x="8" y="718"/>
                      </a:lnTo>
                      <a:lnTo>
                        <a:pt x="12" y="724"/>
                      </a:lnTo>
                      <a:lnTo>
                        <a:pt x="18" y="736"/>
                      </a:lnTo>
                      <a:lnTo>
                        <a:pt x="14" y="734"/>
                      </a:lnTo>
                      <a:lnTo>
                        <a:pt x="28" y="734"/>
                      </a:lnTo>
                      <a:lnTo>
                        <a:pt x="38" y="728"/>
                      </a:lnTo>
                      <a:lnTo>
                        <a:pt x="48" y="728"/>
                      </a:lnTo>
                      <a:lnTo>
                        <a:pt x="44" y="732"/>
                      </a:lnTo>
                      <a:lnTo>
                        <a:pt x="48" y="736"/>
                      </a:lnTo>
                      <a:lnTo>
                        <a:pt x="44" y="740"/>
                      </a:lnTo>
                      <a:lnTo>
                        <a:pt x="36" y="748"/>
                      </a:lnTo>
                      <a:lnTo>
                        <a:pt x="44" y="750"/>
                      </a:lnTo>
                      <a:lnTo>
                        <a:pt x="54" y="748"/>
                      </a:lnTo>
                      <a:lnTo>
                        <a:pt x="62" y="744"/>
                      </a:lnTo>
                      <a:lnTo>
                        <a:pt x="74" y="740"/>
                      </a:lnTo>
                      <a:lnTo>
                        <a:pt x="78" y="736"/>
                      </a:lnTo>
                      <a:lnTo>
                        <a:pt x="88" y="738"/>
                      </a:lnTo>
                      <a:lnTo>
                        <a:pt x="92" y="738"/>
                      </a:lnTo>
                      <a:lnTo>
                        <a:pt x="98" y="744"/>
                      </a:lnTo>
                      <a:lnTo>
                        <a:pt x="102" y="748"/>
                      </a:lnTo>
                      <a:lnTo>
                        <a:pt x="110" y="748"/>
                      </a:lnTo>
                      <a:lnTo>
                        <a:pt x="118" y="746"/>
                      </a:lnTo>
                      <a:lnTo>
                        <a:pt x="122" y="746"/>
                      </a:lnTo>
                      <a:lnTo>
                        <a:pt x="138" y="746"/>
                      </a:lnTo>
                      <a:lnTo>
                        <a:pt x="142" y="744"/>
                      </a:lnTo>
                      <a:lnTo>
                        <a:pt x="146" y="742"/>
                      </a:lnTo>
                      <a:lnTo>
                        <a:pt x="154" y="736"/>
                      </a:lnTo>
                      <a:lnTo>
                        <a:pt x="158" y="730"/>
                      </a:lnTo>
                      <a:lnTo>
                        <a:pt x="170" y="730"/>
                      </a:lnTo>
                      <a:lnTo>
                        <a:pt x="178" y="730"/>
                      </a:lnTo>
                      <a:lnTo>
                        <a:pt x="186" y="738"/>
                      </a:lnTo>
                      <a:lnTo>
                        <a:pt x="190" y="742"/>
                      </a:lnTo>
                      <a:lnTo>
                        <a:pt x="196" y="748"/>
                      </a:lnTo>
                      <a:lnTo>
                        <a:pt x="202" y="748"/>
                      </a:lnTo>
                      <a:lnTo>
                        <a:pt x="204" y="742"/>
                      </a:lnTo>
                      <a:lnTo>
                        <a:pt x="212" y="742"/>
                      </a:lnTo>
                      <a:lnTo>
                        <a:pt x="216" y="740"/>
                      </a:lnTo>
                      <a:lnTo>
                        <a:pt x="224" y="744"/>
                      </a:lnTo>
                      <a:lnTo>
                        <a:pt x="234" y="742"/>
                      </a:lnTo>
                      <a:lnTo>
                        <a:pt x="230" y="738"/>
                      </a:lnTo>
                      <a:lnTo>
                        <a:pt x="228" y="732"/>
                      </a:lnTo>
                      <a:lnTo>
                        <a:pt x="238" y="728"/>
                      </a:lnTo>
                      <a:lnTo>
                        <a:pt x="242" y="722"/>
                      </a:lnTo>
                      <a:lnTo>
                        <a:pt x="248" y="722"/>
                      </a:lnTo>
                      <a:lnTo>
                        <a:pt x="254" y="728"/>
                      </a:lnTo>
                      <a:lnTo>
                        <a:pt x="258" y="730"/>
                      </a:lnTo>
                      <a:lnTo>
                        <a:pt x="260" y="724"/>
                      </a:lnTo>
                      <a:lnTo>
                        <a:pt x="260" y="722"/>
                      </a:lnTo>
                      <a:lnTo>
                        <a:pt x="266" y="724"/>
                      </a:lnTo>
                      <a:lnTo>
                        <a:pt x="268" y="724"/>
                      </a:lnTo>
                      <a:lnTo>
                        <a:pt x="268" y="718"/>
                      </a:lnTo>
                      <a:lnTo>
                        <a:pt x="264" y="710"/>
                      </a:lnTo>
                      <a:lnTo>
                        <a:pt x="250" y="710"/>
                      </a:lnTo>
                      <a:lnTo>
                        <a:pt x="248" y="718"/>
                      </a:lnTo>
                      <a:lnTo>
                        <a:pt x="240" y="718"/>
                      </a:lnTo>
                      <a:lnTo>
                        <a:pt x="232" y="720"/>
                      </a:lnTo>
                      <a:lnTo>
                        <a:pt x="226" y="714"/>
                      </a:lnTo>
                      <a:lnTo>
                        <a:pt x="220" y="712"/>
                      </a:lnTo>
                      <a:lnTo>
                        <a:pt x="216" y="708"/>
                      </a:lnTo>
                      <a:lnTo>
                        <a:pt x="218" y="704"/>
                      </a:lnTo>
                      <a:lnTo>
                        <a:pt x="216" y="702"/>
                      </a:lnTo>
                      <a:lnTo>
                        <a:pt x="220" y="694"/>
                      </a:lnTo>
                      <a:lnTo>
                        <a:pt x="228" y="686"/>
                      </a:lnTo>
                      <a:lnTo>
                        <a:pt x="236" y="682"/>
                      </a:lnTo>
                      <a:lnTo>
                        <a:pt x="246" y="676"/>
                      </a:lnTo>
                      <a:lnTo>
                        <a:pt x="254" y="678"/>
                      </a:lnTo>
                      <a:lnTo>
                        <a:pt x="260" y="680"/>
                      </a:lnTo>
                      <a:lnTo>
                        <a:pt x="262" y="676"/>
                      </a:lnTo>
                      <a:lnTo>
                        <a:pt x="258" y="672"/>
                      </a:lnTo>
                      <a:lnTo>
                        <a:pt x="272" y="672"/>
                      </a:lnTo>
                      <a:lnTo>
                        <a:pt x="272" y="682"/>
                      </a:lnTo>
                      <a:lnTo>
                        <a:pt x="276" y="686"/>
                      </a:lnTo>
                      <a:lnTo>
                        <a:pt x="280" y="682"/>
                      </a:lnTo>
                      <a:lnTo>
                        <a:pt x="276" y="678"/>
                      </a:lnTo>
                      <a:lnTo>
                        <a:pt x="280" y="674"/>
                      </a:lnTo>
                      <a:lnTo>
                        <a:pt x="286" y="676"/>
                      </a:lnTo>
                      <a:lnTo>
                        <a:pt x="290" y="686"/>
                      </a:lnTo>
                      <a:lnTo>
                        <a:pt x="296" y="686"/>
                      </a:lnTo>
                      <a:lnTo>
                        <a:pt x="300" y="694"/>
                      </a:lnTo>
                      <a:lnTo>
                        <a:pt x="292" y="696"/>
                      </a:lnTo>
                      <a:lnTo>
                        <a:pt x="300" y="700"/>
                      </a:lnTo>
                      <a:lnTo>
                        <a:pt x="298" y="708"/>
                      </a:lnTo>
                      <a:lnTo>
                        <a:pt x="304" y="712"/>
                      </a:lnTo>
                      <a:lnTo>
                        <a:pt x="308" y="716"/>
                      </a:lnTo>
                      <a:lnTo>
                        <a:pt x="314" y="714"/>
                      </a:lnTo>
                      <a:lnTo>
                        <a:pt x="312" y="710"/>
                      </a:lnTo>
                      <a:lnTo>
                        <a:pt x="308" y="706"/>
                      </a:lnTo>
                      <a:lnTo>
                        <a:pt x="306" y="700"/>
                      </a:lnTo>
                      <a:lnTo>
                        <a:pt x="312" y="700"/>
                      </a:lnTo>
                      <a:lnTo>
                        <a:pt x="314" y="696"/>
                      </a:lnTo>
                      <a:lnTo>
                        <a:pt x="316" y="696"/>
                      </a:lnTo>
                      <a:lnTo>
                        <a:pt x="322" y="704"/>
                      </a:lnTo>
                      <a:lnTo>
                        <a:pt x="332" y="708"/>
                      </a:lnTo>
                      <a:lnTo>
                        <a:pt x="330" y="712"/>
                      </a:lnTo>
                      <a:lnTo>
                        <a:pt x="324" y="712"/>
                      </a:lnTo>
                      <a:lnTo>
                        <a:pt x="334" y="726"/>
                      </a:lnTo>
                      <a:lnTo>
                        <a:pt x="346" y="722"/>
                      </a:lnTo>
                      <a:lnTo>
                        <a:pt x="358" y="716"/>
                      </a:lnTo>
                      <a:lnTo>
                        <a:pt x="358" y="710"/>
                      </a:lnTo>
                      <a:lnTo>
                        <a:pt x="348" y="704"/>
                      </a:lnTo>
                      <a:lnTo>
                        <a:pt x="348" y="702"/>
                      </a:lnTo>
                      <a:lnTo>
                        <a:pt x="348" y="700"/>
                      </a:lnTo>
                      <a:lnTo>
                        <a:pt x="348" y="702"/>
                      </a:lnTo>
                      <a:lnTo>
                        <a:pt x="360" y="702"/>
                      </a:lnTo>
                      <a:lnTo>
                        <a:pt x="356" y="700"/>
                      </a:lnTo>
                      <a:lnTo>
                        <a:pt x="356" y="698"/>
                      </a:lnTo>
                      <a:lnTo>
                        <a:pt x="360" y="700"/>
                      </a:lnTo>
                      <a:lnTo>
                        <a:pt x="360" y="702"/>
                      </a:lnTo>
                      <a:lnTo>
                        <a:pt x="364" y="702"/>
                      </a:lnTo>
                      <a:lnTo>
                        <a:pt x="374" y="706"/>
                      </a:lnTo>
                      <a:lnTo>
                        <a:pt x="382" y="712"/>
                      </a:lnTo>
                      <a:lnTo>
                        <a:pt x="388" y="720"/>
                      </a:lnTo>
                      <a:lnTo>
                        <a:pt x="390" y="722"/>
                      </a:lnTo>
                      <a:lnTo>
                        <a:pt x="400" y="726"/>
                      </a:lnTo>
                      <a:lnTo>
                        <a:pt x="400" y="724"/>
                      </a:lnTo>
                      <a:lnTo>
                        <a:pt x="404" y="724"/>
                      </a:lnTo>
                      <a:lnTo>
                        <a:pt x="406" y="726"/>
                      </a:lnTo>
                      <a:lnTo>
                        <a:pt x="406" y="720"/>
                      </a:lnTo>
                      <a:lnTo>
                        <a:pt x="406" y="716"/>
                      </a:lnTo>
                      <a:lnTo>
                        <a:pt x="402" y="714"/>
                      </a:lnTo>
                      <a:lnTo>
                        <a:pt x="400" y="710"/>
                      </a:lnTo>
                      <a:lnTo>
                        <a:pt x="398" y="708"/>
                      </a:lnTo>
                      <a:lnTo>
                        <a:pt x="400" y="706"/>
                      </a:lnTo>
                      <a:lnTo>
                        <a:pt x="396" y="706"/>
                      </a:lnTo>
                      <a:lnTo>
                        <a:pt x="396" y="702"/>
                      </a:lnTo>
                      <a:lnTo>
                        <a:pt x="392" y="700"/>
                      </a:lnTo>
                      <a:lnTo>
                        <a:pt x="388" y="698"/>
                      </a:lnTo>
                      <a:lnTo>
                        <a:pt x="388" y="694"/>
                      </a:lnTo>
                      <a:lnTo>
                        <a:pt x="384" y="692"/>
                      </a:lnTo>
                      <a:lnTo>
                        <a:pt x="378" y="688"/>
                      </a:lnTo>
                      <a:lnTo>
                        <a:pt x="378" y="686"/>
                      </a:lnTo>
                      <a:lnTo>
                        <a:pt x="378" y="684"/>
                      </a:lnTo>
                      <a:lnTo>
                        <a:pt x="370" y="678"/>
                      </a:lnTo>
                      <a:lnTo>
                        <a:pt x="368" y="676"/>
                      </a:lnTo>
                      <a:lnTo>
                        <a:pt x="370" y="674"/>
                      </a:lnTo>
                      <a:lnTo>
                        <a:pt x="372" y="674"/>
                      </a:lnTo>
                      <a:lnTo>
                        <a:pt x="374" y="676"/>
                      </a:lnTo>
                      <a:lnTo>
                        <a:pt x="378" y="680"/>
                      </a:lnTo>
                      <a:lnTo>
                        <a:pt x="382" y="684"/>
                      </a:lnTo>
                      <a:lnTo>
                        <a:pt x="388" y="686"/>
                      </a:lnTo>
                      <a:lnTo>
                        <a:pt x="392" y="688"/>
                      </a:lnTo>
                      <a:lnTo>
                        <a:pt x="394" y="692"/>
                      </a:lnTo>
                      <a:lnTo>
                        <a:pt x="404" y="696"/>
                      </a:lnTo>
                      <a:lnTo>
                        <a:pt x="408" y="696"/>
                      </a:lnTo>
                      <a:lnTo>
                        <a:pt x="412" y="700"/>
                      </a:lnTo>
                      <a:lnTo>
                        <a:pt x="412" y="704"/>
                      </a:lnTo>
                      <a:lnTo>
                        <a:pt x="412" y="708"/>
                      </a:lnTo>
                      <a:lnTo>
                        <a:pt x="428" y="722"/>
                      </a:lnTo>
                      <a:lnTo>
                        <a:pt x="430" y="722"/>
                      </a:lnTo>
                      <a:lnTo>
                        <a:pt x="434" y="722"/>
                      </a:lnTo>
                      <a:lnTo>
                        <a:pt x="438" y="728"/>
                      </a:lnTo>
                      <a:lnTo>
                        <a:pt x="444" y="728"/>
                      </a:lnTo>
                      <a:lnTo>
                        <a:pt x="450" y="728"/>
                      </a:lnTo>
                      <a:lnTo>
                        <a:pt x="454" y="726"/>
                      </a:lnTo>
                      <a:lnTo>
                        <a:pt x="460" y="728"/>
                      </a:lnTo>
                      <a:lnTo>
                        <a:pt x="464" y="732"/>
                      </a:lnTo>
                      <a:lnTo>
                        <a:pt x="468" y="736"/>
                      </a:lnTo>
                      <a:lnTo>
                        <a:pt x="476" y="732"/>
                      </a:lnTo>
                      <a:lnTo>
                        <a:pt x="482" y="748"/>
                      </a:lnTo>
                      <a:lnTo>
                        <a:pt x="488" y="752"/>
                      </a:lnTo>
                      <a:lnTo>
                        <a:pt x="488" y="754"/>
                      </a:lnTo>
                      <a:lnTo>
                        <a:pt x="490" y="756"/>
                      </a:lnTo>
                      <a:lnTo>
                        <a:pt x="494" y="756"/>
                      </a:lnTo>
                      <a:lnTo>
                        <a:pt x="500" y="756"/>
                      </a:lnTo>
                      <a:lnTo>
                        <a:pt x="504" y="750"/>
                      </a:lnTo>
                      <a:lnTo>
                        <a:pt x="510" y="744"/>
                      </a:lnTo>
                      <a:lnTo>
                        <a:pt x="518" y="746"/>
                      </a:lnTo>
                      <a:lnTo>
                        <a:pt x="524" y="742"/>
                      </a:lnTo>
                      <a:lnTo>
                        <a:pt x="532" y="744"/>
                      </a:lnTo>
                      <a:lnTo>
                        <a:pt x="540" y="742"/>
                      </a:lnTo>
                      <a:lnTo>
                        <a:pt x="550" y="730"/>
                      </a:lnTo>
                      <a:lnTo>
                        <a:pt x="554" y="726"/>
                      </a:lnTo>
                      <a:lnTo>
                        <a:pt x="560" y="720"/>
                      </a:lnTo>
                      <a:lnTo>
                        <a:pt x="570" y="728"/>
                      </a:lnTo>
                      <a:lnTo>
                        <a:pt x="578" y="732"/>
                      </a:lnTo>
                      <a:lnTo>
                        <a:pt x="588" y="730"/>
                      </a:lnTo>
                      <a:lnTo>
                        <a:pt x="590" y="724"/>
                      </a:lnTo>
                      <a:lnTo>
                        <a:pt x="598" y="726"/>
                      </a:lnTo>
                      <a:lnTo>
                        <a:pt x="608" y="734"/>
                      </a:lnTo>
                      <a:lnTo>
                        <a:pt x="612" y="728"/>
                      </a:lnTo>
                      <a:lnTo>
                        <a:pt x="618" y="726"/>
                      </a:lnTo>
                      <a:lnTo>
                        <a:pt x="622" y="718"/>
                      </a:lnTo>
                      <a:lnTo>
                        <a:pt x="620" y="704"/>
                      </a:lnTo>
                      <a:lnTo>
                        <a:pt x="618" y="692"/>
                      </a:lnTo>
                      <a:lnTo>
                        <a:pt x="608" y="686"/>
                      </a:lnTo>
                      <a:lnTo>
                        <a:pt x="608" y="678"/>
                      </a:lnTo>
                      <a:lnTo>
                        <a:pt x="618" y="682"/>
                      </a:lnTo>
                      <a:lnTo>
                        <a:pt x="620" y="678"/>
                      </a:lnTo>
                      <a:lnTo>
                        <a:pt x="618" y="666"/>
                      </a:lnTo>
                      <a:lnTo>
                        <a:pt x="620" y="660"/>
                      </a:lnTo>
                      <a:lnTo>
                        <a:pt x="622" y="652"/>
                      </a:lnTo>
                      <a:lnTo>
                        <a:pt x="624" y="646"/>
                      </a:lnTo>
                      <a:lnTo>
                        <a:pt x="624" y="640"/>
                      </a:lnTo>
                      <a:lnTo>
                        <a:pt x="618" y="636"/>
                      </a:lnTo>
                      <a:lnTo>
                        <a:pt x="618" y="632"/>
                      </a:lnTo>
                      <a:lnTo>
                        <a:pt x="620" y="626"/>
                      </a:lnTo>
                      <a:lnTo>
                        <a:pt x="624" y="626"/>
                      </a:lnTo>
                      <a:lnTo>
                        <a:pt x="630" y="618"/>
                      </a:lnTo>
                      <a:lnTo>
                        <a:pt x="632" y="612"/>
                      </a:lnTo>
                      <a:lnTo>
                        <a:pt x="630" y="604"/>
                      </a:lnTo>
                      <a:lnTo>
                        <a:pt x="628" y="598"/>
                      </a:lnTo>
                      <a:lnTo>
                        <a:pt x="628" y="590"/>
                      </a:lnTo>
                      <a:lnTo>
                        <a:pt x="628" y="582"/>
                      </a:lnTo>
                      <a:lnTo>
                        <a:pt x="624" y="576"/>
                      </a:lnTo>
                      <a:lnTo>
                        <a:pt x="624" y="568"/>
                      </a:lnTo>
                      <a:lnTo>
                        <a:pt x="620" y="562"/>
                      </a:lnTo>
                      <a:lnTo>
                        <a:pt x="620" y="558"/>
                      </a:lnTo>
                      <a:lnTo>
                        <a:pt x="620" y="552"/>
                      </a:lnTo>
                      <a:lnTo>
                        <a:pt x="620" y="544"/>
                      </a:lnTo>
                      <a:lnTo>
                        <a:pt x="620" y="540"/>
                      </a:lnTo>
                      <a:lnTo>
                        <a:pt x="618" y="530"/>
                      </a:lnTo>
                      <a:lnTo>
                        <a:pt x="616" y="522"/>
                      </a:lnTo>
                      <a:lnTo>
                        <a:pt x="616" y="510"/>
                      </a:lnTo>
                      <a:lnTo>
                        <a:pt x="612" y="504"/>
                      </a:lnTo>
                      <a:lnTo>
                        <a:pt x="606" y="500"/>
                      </a:lnTo>
                      <a:lnTo>
                        <a:pt x="604" y="494"/>
                      </a:lnTo>
                      <a:lnTo>
                        <a:pt x="604" y="482"/>
                      </a:lnTo>
                      <a:lnTo>
                        <a:pt x="610" y="480"/>
                      </a:lnTo>
                      <a:lnTo>
                        <a:pt x="612" y="474"/>
                      </a:lnTo>
                      <a:lnTo>
                        <a:pt x="610" y="466"/>
                      </a:lnTo>
                      <a:lnTo>
                        <a:pt x="614" y="462"/>
                      </a:lnTo>
                      <a:lnTo>
                        <a:pt x="620" y="462"/>
                      </a:lnTo>
                      <a:lnTo>
                        <a:pt x="630" y="458"/>
                      </a:lnTo>
                      <a:lnTo>
                        <a:pt x="632" y="462"/>
                      </a:lnTo>
                      <a:lnTo>
                        <a:pt x="638" y="460"/>
                      </a:lnTo>
                      <a:lnTo>
                        <a:pt x="646" y="460"/>
                      </a:lnTo>
                      <a:lnTo>
                        <a:pt x="648" y="456"/>
                      </a:lnTo>
                      <a:lnTo>
                        <a:pt x="656" y="450"/>
                      </a:lnTo>
                      <a:lnTo>
                        <a:pt x="658" y="444"/>
                      </a:lnTo>
                      <a:lnTo>
                        <a:pt x="668" y="442"/>
                      </a:lnTo>
                      <a:lnTo>
                        <a:pt x="676" y="440"/>
                      </a:lnTo>
                      <a:lnTo>
                        <a:pt x="678" y="432"/>
                      </a:lnTo>
                      <a:lnTo>
                        <a:pt x="676" y="422"/>
                      </a:lnTo>
                      <a:lnTo>
                        <a:pt x="672" y="414"/>
                      </a:lnTo>
                      <a:lnTo>
                        <a:pt x="676" y="412"/>
                      </a:lnTo>
                      <a:lnTo>
                        <a:pt x="672" y="404"/>
                      </a:lnTo>
                      <a:lnTo>
                        <a:pt x="664" y="394"/>
                      </a:lnTo>
                      <a:lnTo>
                        <a:pt x="668" y="380"/>
                      </a:lnTo>
                      <a:lnTo>
                        <a:pt x="672" y="378"/>
                      </a:lnTo>
                      <a:lnTo>
                        <a:pt x="676" y="384"/>
                      </a:lnTo>
                      <a:lnTo>
                        <a:pt x="682" y="384"/>
                      </a:lnTo>
                      <a:lnTo>
                        <a:pt x="684" y="394"/>
                      </a:lnTo>
                      <a:lnTo>
                        <a:pt x="688" y="396"/>
                      </a:lnTo>
                      <a:lnTo>
                        <a:pt x="692" y="392"/>
                      </a:lnTo>
                      <a:lnTo>
                        <a:pt x="694" y="384"/>
                      </a:lnTo>
                      <a:lnTo>
                        <a:pt x="700" y="380"/>
                      </a:lnTo>
                      <a:lnTo>
                        <a:pt x="702" y="384"/>
                      </a:lnTo>
                      <a:lnTo>
                        <a:pt x="700" y="394"/>
                      </a:lnTo>
                      <a:lnTo>
                        <a:pt x="706" y="396"/>
                      </a:lnTo>
                      <a:lnTo>
                        <a:pt x="714" y="388"/>
                      </a:lnTo>
                      <a:lnTo>
                        <a:pt x="716" y="378"/>
                      </a:lnTo>
                      <a:lnTo>
                        <a:pt x="712" y="372"/>
                      </a:lnTo>
                      <a:lnTo>
                        <a:pt x="710" y="364"/>
                      </a:lnTo>
                      <a:lnTo>
                        <a:pt x="706" y="362"/>
                      </a:lnTo>
                      <a:lnTo>
                        <a:pt x="706" y="356"/>
                      </a:lnTo>
                      <a:lnTo>
                        <a:pt x="710" y="352"/>
                      </a:lnTo>
                      <a:lnTo>
                        <a:pt x="710" y="342"/>
                      </a:lnTo>
                      <a:lnTo>
                        <a:pt x="712" y="334"/>
                      </a:lnTo>
                      <a:lnTo>
                        <a:pt x="706" y="328"/>
                      </a:lnTo>
                      <a:lnTo>
                        <a:pt x="714" y="320"/>
                      </a:lnTo>
                      <a:lnTo>
                        <a:pt x="712" y="312"/>
                      </a:lnTo>
                      <a:lnTo>
                        <a:pt x="708" y="306"/>
                      </a:lnTo>
                      <a:lnTo>
                        <a:pt x="712" y="302"/>
                      </a:lnTo>
                      <a:lnTo>
                        <a:pt x="708" y="294"/>
                      </a:lnTo>
                      <a:lnTo>
                        <a:pt x="702" y="280"/>
                      </a:lnTo>
                      <a:lnTo>
                        <a:pt x="698" y="276"/>
                      </a:lnTo>
                      <a:lnTo>
                        <a:pt x="698" y="272"/>
                      </a:lnTo>
                      <a:lnTo>
                        <a:pt x="690" y="268"/>
                      </a:lnTo>
                      <a:lnTo>
                        <a:pt x="680" y="258"/>
                      </a:lnTo>
                      <a:lnTo>
                        <a:pt x="674" y="258"/>
                      </a:lnTo>
                      <a:lnTo>
                        <a:pt x="666" y="248"/>
                      </a:lnTo>
                      <a:lnTo>
                        <a:pt x="670" y="242"/>
                      </a:lnTo>
                      <a:lnTo>
                        <a:pt x="664" y="238"/>
                      </a:lnTo>
                      <a:lnTo>
                        <a:pt x="670" y="230"/>
                      </a:lnTo>
                      <a:lnTo>
                        <a:pt x="668" y="222"/>
                      </a:lnTo>
                      <a:lnTo>
                        <a:pt x="662" y="216"/>
                      </a:lnTo>
                      <a:lnTo>
                        <a:pt x="656" y="218"/>
                      </a:lnTo>
                      <a:lnTo>
                        <a:pt x="648" y="210"/>
                      </a:lnTo>
                      <a:lnTo>
                        <a:pt x="642" y="206"/>
                      </a:lnTo>
                      <a:lnTo>
                        <a:pt x="644" y="196"/>
                      </a:lnTo>
                      <a:lnTo>
                        <a:pt x="642" y="190"/>
                      </a:lnTo>
                      <a:lnTo>
                        <a:pt x="642" y="184"/>
                      </a:lnTo>
                      <a:lnTo>
                        <a:pt x="644" y="178"/>
                      </a:lnTo>
                      <a:lnTo>
                        <a:pt x="646" y="168"/>
                      </a:lnTo>
                      <a:lnTo>
                        <a:pt x="640" y="166"/>
                      </a:lnTo>
                      <a:lnTo>
                        <a:pt x="634" y="164"/>
                      </a:lnTo>
                      <a:lnTo>
                        <a:pt x="634" y="156"/>
                      </a:lnTo>
                      <a:lnTo>
                        <a:pt x="640" y="154"/>
                      </a:lnTo>
                      <a:lnTo>
                        <a:pt x="642" y="152"/>
                      </a:lnTo>
                      <a:lnTo>
                        <a:pt x="634" y="146"/>
                      </a:lnTo>
                      <a:lnTo>
                        <a:pt x="636" y="142"/>
                      </a:lnTo>
                      <a:lnTo>
                        <a:pt x="644" y="142"/>
                      </a:lnTo>
                      <a:lnTo>
                        <a:pt x="648" y="138"/>
                      </a:lnTo>
                      <a:lnTo>
                        <a:pt x="644" y="128"/>
                      </a:lnTo>
                      <a:lnTo>
                        <a:pt x="636" y="122"/>
                      </a:lnTo>
                      <a:lnTo>
                        <a:pt x="644" y="118"/>
                      </a:lnTo>
                      <a:lnTo>
                        <a:pt x="640" y="102"/>
                      </a:lnTo>
                      <a:lnTo>
                        <a:pt x="636" y="92"/>
                      </a:lnTo>
                      <a:lnTo>
                        <a:pt x="630" y="88"/>
                      </a:lnTo>
                      <a:lnTo>
                        <a:pt x="622" y="96"/>
                      </a:lnTo>
                      <a:lnTo>
                        <a:pt x="618" y="106"/>
                      </a:lnTo>
                      <a:lnTo>
                        <a:pt x="614" y="112"/>
                      </a:lnTo>
                      <a:lnTo>
                        <a:pt x="604" y="110"/>
                      </a:lnTo>
                      <a:lnTo>
                        <a:pt x="598" y="106"/>
                      </a:lnTo>
                      <a:lnTo>
                        <a:pt x="594" y="100"/>
                      </a:lnTo>
                      <a:lnTo>
                        <a:pt x="598" y="92"/>
                      </a:lnTo>
                      <a:lnTo>
                        <a:pt x="598" y="82"/>
                      </a:lnTo>
                      <a:lnTo>
                        <a:pt x="592" y="78"/>
                      </a:lnTo>
                      <a:lnTo>
                        <a:pt x="596" y="72"/>
                      </a:lnTo>
                      <a:lnTo>
                        <a:pt x="598" y="68"/>
                      </a:lnTo>
                      <a:lnTo>
                        <a:pt x="592" y="68"/>
                      </a:lnTo>
                      <a:lnTo>
                        <a:pt x="588" y="72"/>
                      </a:lnTo>
                      <a:lnTo>
                        <a:pt x="582" y="72"/>
                      </a:lnTo>
                      <a:lnTo>
                        <a:pt x="582" y="78"/>
                      </a:lnTo>
                      <a:lnTo>
                        <a:pt x="576" y="80"/>
                      </a:lnTo>
                      <a:lnTo>
                        <a:pt x="572" y="78"/>
                      </a:lnTo>
                      <a:lnTo>
                        <a:pt x="572" y="74"/>
                      </a:lnTo>
                      <a:lnTo>
                        <a:pt x="574" y="66"/>
                      </a:lnTo>
                      <a:lnTo>
                        <a:pt x="580" y="66"/>
                      </a:lnTo>
                      <a:lnTo>
                        <a:pt x="582" y="58"/>
                      </a:lnTo>
                      <a:lnTo>
                        <a:pt x="580" y="52"/>
                      </a:lnTo>
                      <a:lnTo>
                        <a:pt x="574" y="48"/>
                      </a:lnTo>
                      <a:lnTo>
                        <a:pt x="568" y="44"/>
                      </a:lnTo>
                      <a:lnTo>
                        <a:pt x="572" y="34"/>
                      </a:lnTo>
                      <a:lnTo>
                        <a:pt x="570" y="26"/>
                      </a:lnTo>
                      <a:lnTo>
                        <a:pt x="568" y="20"/>
                      </a:lnTo>
                      <a:lnTo>
                        <a:pt x="564" y="20"/>
                      </a:lnTo>
                      <a:lnTo>
                        <a:pt x="560" y="26"/>
                      </a:lnTo>
                      <a:lnTo>
                        <a:pt x="554" y="24"/>
                      </a:lnTo>
                      <a:lnTo>
                        <a:pt x="552" y="18"/>
                      </a:lnTo>
                      <a:lnTo>
                        <a:pt x="548" y="20"/>
                      </a:lnTo>
                      <a:lnTo>
                        <a:pt x="544" y="22"/>
                      </a:lnTo>
                      <a:lnTo>
                        <a:pt x="540" y="30"/>
                      </a:lnTo>
                      <a:lnTo>
                        <a:pt x="534" y="28"/>
                      </a:lnTo>
                      <a:lnTo>
                        <a:pt x="534" y="20"/>
                      </a:lnTo>
                      <a:lnTo>
                        <a:pt x="536" y="16"/>
                      </a:lnTo>
                      <a:lnTo>
                        <a:pt x="534" y="6"/>
                      </a:lnTo>
                      <a:lnTo>
                        <a:pt x="534" y="0"/>
                      </a:lnTo>
                      <a:lnTo>
                        <a:pt x="526" y="0"/>
                      </a:lnTo>
                      <a:lnTo>
                        <a:pt x="520" y="2"/>
                      </a:lnTo>
                      <a:lnTo>
                        <a:pt x="516" y="10"/>
                      </a:lnTo>
                      <a:lnTo>
                        <a:pt x="514" y="14"/>
                      </a:lnTo>
                      <a:lnTo>
                        <a:pt x="510" y="8"/>
                      </a:lnTo>
                      <a:lnTo>
                        <a:pt x="504" y="10"/>
                      </a:lnTo>
                      <a:lnTo>
                        <a:pt x="500" y="2"/>
                      </a:lnTo>
                      <a:lnTo>
                        <a:pt x="494" y="2"/>
                      </a:lnTo>
                      <a:lnTo>
                        <a:pt x="488" y="6"/>
                      </a:lnTo>
                      <a:lnTo>
                        <a:pt x="484" y="2"/>
                      </a:lnTo>
                      <a:lnTo>
                        <a:pt x="474" y="2"/>
                      </a:lnTo>
                      <a:lnTo>
                        <a:pt x="468" y="8"/>
                      </a:lnTo>
                      <a:lnTo>
                        <a:pt x="460" y="8"/>
                      </a:lnTo>
                      <a:lnTo>
                        <a:pt x="458" y="16"/>
                      </a:lnTo>
                      <a:lnTo>
                        <a:pt x="460" y="20"/>
                      </a:lnTo>
                      <a:lnTo>
                        <a:pt x="468" y="22"/>
                      </a:lnTo>
                      <a:lnTo>
                        <a:pt x="468" y="32"/>
                      </a:lnTo>
                      <a:lnTo>
                        <a:pt x="472" y="26"/>
                      </a:lnTo>
                      <a:lnTo>
                        <a:pt x="478" y="28"/>
                      </a:lnTo>
                      <a:lnTo>
                        <a:pt x="478" y="36"/>
                      </a:lnTo>
                      <a:lnTo>
                        <a:pt x="474" y="44"/>
                      </a:lnTo>
                      <a:lnTo>
                        <a:pt x="474" y="50"/>
                      </a:lnTo>
                      <a:lnTo>
                        <a:pt x="468" y="50"/>
                      </a:lnTo>
                      <a:lnTo>
                        <a:pt x="462" y="46"/>
                      </a:lnTo>
                      <a:lnTo>
                        <a:pt x="458" y="50"/>
                      </a:lnTo>
                      <a:lnTo>
                        <a:pt x="452" y="46"/>
                      </a:lnTo>
                      <a:lnTo>
                        <a:pt x="448" y="52"/>
                      </a:lnTo>
                      <a:lnTo>
                        <a:pt x="442" y="52"/>
                      </a:lnTo>
                      <a:lnTo>
                        <a:pt x="446" y="60"/>
                      </a:lnTo>
                      <a:lnTo>
                        <a:pt x="442" y="66"/>
                      </a:lnTo>
                      <a:lnTo>
                        <a:pt x="438" y="74"/>
                      </a:lnTo>
                      <a:lnTo>
                        <a:pt x="428" y="74"/>
                      </a:lnTo>
                      <a:lnTo>
                        <a:pt x="418" y="72"/>
                      </a:lnTo>
                      <a:lnTo>
                        <a:pt x="410" y="70"/>
                      </a:lnTo>
                      <a:lnTo>
                        <a:pt x="406" y="76"/>
                      </a:lnTo>
                      <a:lnTo>
                        <a:pt x="402" y="74"/>
                      </a:lnTo>
                      <a:lnTo>
                        <a:pt x="398" y="78"/>
                      </a:lnTo>
                      <a:lnTo>
                        <a:pt x="402" y="84"/>
                      </a:lnTo>
                      <a:lnTo>
                        <a:pt x="406" y="92"/>
                      </a:lnTo>
                      <a:lnTo>
                        <a:pt x="402" y="92"/>
                      </a:lnTo>
                      <a:lnTo>
                        <a:pt x="396" y="88"/>
                      </a:lnTo>
                      <a:lnTo>
                        <a:pt x="392" y="90"/>
                      </a:lnTo>
                      <a:lnTo>
                        <a:pt x="390" y="94"/>
                      </a:lnTo>
                      <a:lnTo>
                        <a:pt x="382" y="96"/>
                      </a:lnTo>
                      <a:lnTo>
                        <a:pt x="376" y="92"/>
                      </a:lnTo>
                      <a:lnTo>
                        <a:pt x="370" y="96"/>
                      </a:lnTo>
                      <a:lnTo>
                        <a:pt x="366" y="100"/>
                      </a:lnTo>
                      <a:lnTo>
                        <a:pt x="364" y="106"/>
                      </a:lnTo>
                      <a:lnTo>
                        <a:pt x="368" y="112"/>
                      </a:lnTo>
                      <a:lnTo>
                        <a:pt x="358" y="114"/>
                      </a:lnTo>
                      <a:lnTo>
                        <a:pt x="352" y="118"/>
                      </a:lnTo>
                      <a:lnTo>
                        <a:pt x="350" y="124"/>
                      </a:lnTo>
                      <a:lnTo>
                        <a:pt x="346" y="126"/>
                      </a:lnTo>
                      <a:lnTo>
                        <a:pt x="342" y="122"/>
                      </a:lnTo>
                      <a:lnTo>
                        <a:pt x="336" y="126"/>
                      </a:lnTo>
                      <a:lnTo>
                        <a:pt x="330" y="128"/>
                      </a:lnTo>
                      <a:lnTo>
                        <a:pt x="330" y="120"/>
                      </a:lnTo>
                      <a:lnTo>
                        <a:pt x="336" y="118"/>
                      </a:lnTo>
                      <a:lnTo>
                        <a:pt x="338" y="108"/>
                      </a:lnTo>
                      <a:lnTo>
                        <a:pt x="340" y="100"/>
                      </a:lnTo>
                      <a:lnTo>
                        <a:pt x="346" y="100"/>
                      </a:lnTo>
                      <a:lnTo>
                        <a:pt x="348" y="106"/>
                      </a:lnTo>
                      <a:lnTo>
                        <a:pt x="352" y="102"/>
                      </a:lnTo>
                      <a:lnTo>
                        <a:pt x="352" y="94"/>
                      </a:lnTo>
                      <a:lnTo>
                        <a:pt x="348" y="92"/>
                      </a:lnTo>
                      <a:lnTo>
                        <a:pt x="342" y="92"/>
                      </a:lnTo>
                      <a:lnTo>
                        <a:pt x="336" y="88"/>
                      </a:lnTo>
                      <a:lnTo>
                        <a:pt x="332" y="84"/>
                      </a:lnTo>
                      <a:lnTo>
                        <a:pt x="328" y="86"/>
                      </a:lnTo>
                      <a:lnTo>
                        <a:pt x="320" y="84"/>
                      </a:lnTo>
                      <a:lnTo>
                        <a:pt x="314" y="82"/>
                      </a:lnTo>
                      <a:lnTo>
                        <a:pt x="308" y="76"/>
                      </a:lnTo>
                      <a:lnTo>
                        <a:pt x="306" y="72"/>
                      </a:lnTo>
                      <a:lnTo>
                        <a:pt x="306" y="64"/>
                      </a:lnTo>
                      <a:lnTo>
                        <a:pt x="310" y="56"/>
                      </a:lnTo>
                      <a:lnTo>
                        <a:pt x="304" y="56"/>
                      </a:lnTo>
                      <a:lnTo>
                        <a:pt x="296" y="58"/>
                      </a:lnTo>
                      <a:lnTo>
                        <a:pt x="290" y="58"/>
                      </a:lnTo>
                      <a:lnTo>
                        <a:pt x="286" y="60"/>
                      </a:lnTo>
                      <a:lnTo>
                        <a:pt x="288" y="66"/>
                      </a:lnTo>
                      <a:lnTo>
                        <a:pt x="290" y="72"/>
                      </a:lnTo>
                      <a:lnTo>
                        <a:pt x="292" y="78"/>
                      </a:lnTo>
                      <a:lnTo>
                        <a:pt x="288" y="82"/>
                      </a:lnTo>
                      <a:lnTo>
                        <a:pt x="278" y="84"/>
                      </a:lnTo>
                      <a:lnTo>
                        <a:pt x="272" y="82"/>
                      </a:lnTo>
                      <a:lnTo>
                        <a:pt x="268" y="76"/>
                      </a:lnTo>
                      <a:lnTo>
                        <a:pt x="266" y="70"/>
                      </a:lnTo>
                      <a:lnTo>
                        <a:pt x="260" y="66"/>
                      </a:lnTo>
                      <a:lnTo>
                        <a:pt x="256" y="62"/>
                      </a:lnTo>
                      <a:lnTo>
                        <a:pt x="248" y="62"/>
                      </a:lnTo>
                      <a:lnTo>
                        <a:pt x="242" y="62"/>
                      </a:lnTo>
                      <a:close/>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92" name="Freeform 55"/>
                <p:cNvSpPr>
                  <a:spLocks/>
                </p:cNvSpPr>
                <p:nvPr/>
              </p:nvSpPr>
              <p:spPr bwMode="auto">
                <a:xfrm>
                  <a:off x="5453061" y="3881484"/>
                  <a:ext cx="625475" cy="298450"/>
                </a:xfrm>
                <a:custGeom>
                  <a:avLst/>
                  <a:gdLst>
                    <a:gd name="T0" fmla="*/ 2147483647 w 394"/>
                    <a:gd name="T1" fmla="*/ 2147483647 h 188"/>
                    <a:gd name="T2" fmla="*/ 2147483647 w 394"/>
                    <a:gd name="T3" fmla="*/ 2147483647 h 188"/>
                    <a:gd name="T4" fmla="*/ 2147483647 w 394"/>
                    <a:gd name="T5" fmla="*/ 2147483647 h 188"/>
                    <a:gd name="T6" fmla="*/ 2147483647 w 394"/>
                    <a:gd name="T7" fmla="*/ 2147483647 h 188"/>
                    <a:gd name="T8" fmla="*/ 2147483647 w 394"/>
                    <a:gd name="T9" fmla="*/ 2147483647 h 188"/>
                    <a:gd name="T10" fmla="*/ 2147483647 w 394"/>
                    <a:gd name="T11" fmla="*/ 2147483647 h 188"/>
                    <a:gd name="T12" fmla="*/ 2147483647 w 394"/>
                    <a:gd name="T13" fmla="*/ 2147483647 h 188"/>
                    <a:gd name="T14" fmla="*/ 2147483647 w 394"/>
                    <a:gd name="T15" fmla="*/ 2147483647 h 188"/>
                    <a:gd name="T16" fmla="*/ 2147483647 w 394"/>
                    <a:gd name="T17" fmla="*/ 0 h 188"/>
                    <a:gd name="T18" fmla="*/ 2147483647 w 394"/>
                    <a:gd name="T19" fmla="*/ 2147483647 h 188"/>
                    <a:gd name="T20" fmla="*/ 2147483647 w 394"/>
                    <a:gd name="T21" fmla="*/ 2147483647 h 188"/>
                    <a:gd name="T22" fmla="*/ 2147483647 w 394"/>
                    <a:gd name="T23" fmla="*/ 2147483647 h 188"/>
                    <a:gd name="T24" fmla="*/ 2147483647 w 394"/>
                    <a:gd name="T25" fmla="*/ 2147483647 h 188"/>
                    <a:gd name="T26" fmla="*/ 2147483647 w 394"/>
                    <a:gd name="T27" fmla="*/ 2147483647 h 188"/>
                    <a:gd name="T28" fmla="*/ 2147483647 w 394"/>
                    <a:gd name="T29" fmla="*/ 2147483647 h 188"/>
                    <a:gd name="T30" fmla="*/ 2147483647 w 394"/>
                    <a:gd name="T31" fmla="*/ 2147483647 h 188"/>
                    <a:gd name="T32" fmla="*/ 2147483647 w 394"/>
                    <a:gd name="T33" fmla="*/ 2147483647 h 188"/>
                    <a:gd name="T34" fmla="*/ 2147483647 w 394"/>
                    <a:gd name="T35" fmla="*/ 2147483647 h 188"/>
                    <a:gd name="T36" fmla="*/ 2147483647 w 394"/>
                    <a:gd name="T37" fmla="*/ 2147483647 h 188"/>
                    <a:gd name="T38" fmla="*/ 2147483647 w 394"/>
                    <a:gd name="T39" fmla="*/ 2147483647 h 188"/>
                    <a:gd name="T40" fmla="*/ 2147483647 w 394"/>
                    <a:gd name="T41" fmla="*/ 2147483647 h 188"/>
                    <a:gd name="T42" fmla="*/ 2147483647 w 394"/>
                    <a:gd name="T43" fmla="*/ 2147483647 h 188"/>
                    <a:gd name="T44" fmla="*/ 2147483647 w 394"/>
                    <a:gd name="T45" fmla="*/ 2147483647 h 188"/>
                    <a:gd name="T46" fmla="*/ 2147483647 w 394"/>
                    <a:gd name="T47" fmla="*/ 2147483647 h 188"/>
                    <a:gd name="T48" fmla="*/ 2147483647 w 394"/>
                    <a:gd name="T49" fmla="*/ 2147483647 h 188"/>
                    <a:gd name="T50" fmla="*/ 2147483647 w 394"/>
                    <a:gd name="T51" fmla="*/ 2147483647 h 188"/>
                    <a:gd name="T52" fmla="*/ 2147483647 w 394"/>
                    <a:gd name="T53" fmla="*/ 2147483647 h 188"/>
                    <a:gd name="T54" fmla="*/ 2147483647 w 394"/>
                    <a:gd name="T55" fmla="*/ 2147483647 h 188"/>
                    <a:gd name="T56" fmla="*/ 2147483647 w 394"/>
                    <a:gd name="T57" fmla="*/ 2147483647 h 188"/>
                    <a:gd name="T58" fmla="*/ 2147483647 w 394"/>
                    <a:gd name="T59" fmla="*/ 2147483647 h 188"/>
                    <a:gd name="T60" fmla="*/ 2147483647 w 394"/>
                    <a:gd name="T61" fmla="*/ 2147483647 h 188"/>
                    <a:gd name="T62" fmla="*/ 2147483647 w 394"/>
                    <a:gd name="T63" fmla="*/ 2147483647 h 188"/>
                    <a:gd name="T64" fmla="*/ 2147483647 w 394"/>
                    <a:gd name="T65" fmla="*/ 2147483647 h 188"/>
                    <a:gd name="T66" fmla="*/ 2147483647 w 394"/>
                    <a:gd name="T67" fmla="*/ 2147483647 h 188"/>
                    <a:gd name="T68" fmla="*/ 2147483647 w 394"/>
                    <a:gd name="T69" fmla="*/ 2147483647 h 188"/>
                    <a:gd name="T70" fmla="*/ 2147483647 w 394"/>
                    <a:gd name="T71" fmla="*/ 2147483647 h 188"/>
                    <a:gd name="T72" fmla="*/ 2147483647 w 394"/>
                    <a:gd name="T73" fmla="*/ 2147483647 h 188"/>
                    <a:gd name="T74" fmla="*/ 2147483647 w 394"/>
                    <a:gd name="T75" fmla="*/ 2147483647 h 1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94"/>
                    <a:gd name="T115" fmla="*/ 0 h 188"/>
                    <a:gd name="T116" fmla="*/ 394 w 394"/>
                    <a:gd name="T117" fmla="*/ 188 h 1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94" h="188">
                      <a:moveTo>
                        <a:pt x="394" y="96"/>
                      </a:moveTo>
                      <a:lnTo>
                        <a:pt x="392" y="88"/>
                      </a:lnTo>
                      <a:lnTo>
                        <a:pt x="382" y="86"/>
                      </a:lnTo>
                      <a:lnTo>
                        <a:pt x="374" y="88"/>
                      </a:lnTo>
                      <a:lnTo>
                        <a:pt x="372" y="78"/>
                      </a:lnTo>
                      <a:lnTo>
                        <a:pt x="374" y="72"/>
                      </a:lnTo>
                      <a:lnTo>
                        <a:pt x="366" y="68"/>
                      </a:lnTo>
                      <a:lnTo>
                        <a:pt x="362" y="58"/>
                      </a:lnTo>
                      <a:lnTo>
                        <a:pt x="362" y="48"/>
                      </a:lnTo>
                      <a:lnTo>
                        <a:pt x="362" y="40"/>
                      </a:lnTo>
                      <a:lnTo>
                        <a:pt x="360" y="34"/>
                      </a:lnTo>
                      <a:lnTo>
                        <a:pt x="352" y="34"/>
                      </a:lnTo>
                      <a:lnTo>
                        <a:pt x="346" y="30"/>
                      </a:lnTo>
                      <a:lnTo>
                        <a:pt x="340" y="24"/>
                      </a:lnTo>
                      <a:lnTo>
                        <a:pt x="334" y="22"/>
                      </a:lnTo>
                      <a:lnTo>
                        <a:pt x="334" y="14"/>
                      </a:lnTo>
                      <a:lnTo>
                        <a:pt x="338" y="8"/>
                      </a:lnTo>
                      <a:lnTo>
                        <a:pt x="328" y="0"/>
                      </a:lnTo>
                      <a:lnTo>
                        <a:pt x="322" y="6"/>
                      </a:lnTo>
                      <a:lnTo>
                        <a:pt x="312" y="8"/>
                      </a:lnTo>
                      <a:lnTo>
                        <a:pt x="312" y="12"/>
                      </a:lnTo>
                      <a:lnTo>
                        <a:pt x="316" y="16"/>
                      </a:lnTo>
                      <a:lnTo>
                        <a:pt x="318" y="28"/>
                      </a:lnTo>
                      <a:lnTo>
                        <a:pt x="310" y="32"/>
                      </a:lnTo>
                      <a:lnTo>
                        <a:pt x="304" y="38"/>
                      </a:lnTo>
                      <a:lnTo>
                        <a:pt x="296" y="40"/>
                      </a:lnTo>
                      <a:lnTo>
                        <a:pt x="300" y="50"/>
                      </a:lnTo>
                      <a:lnTo>
                        <a:pt x="292" y="54"/>
                      </a:lnTo>
                      <a:lnTo>
                        <a:pt x="282" y="54"/>
                      </a:lnTo>
                      <a:lnTo>
                        <a:pt x="272" y="66"/>
                      </a:lnTo>
                      <a:lnTo>
                        <a:pt x="260" y="66"/>
                      </a:lnTo>
                      <a:lnTo>
                        <a:pt x="238" y="74"/>
                      </a:lnTo>
                      <a:lnTo>
                        <a:pt x="230" y="70"/>
                      </a:lnTo>
                      <a:lnTo>
                        <a:pt x="226" y="76"/>
                      </a:lnTo>
                      <a:lnTo>
                        <a:pt x="224" y="84"/>
                      </a:lnTo>
                      <a:lnTo>
                        <a:pt x="218" y="92"/>
                      </a:lnTo>
                      <a:lnTo>
                        <a:pt x="208" y="92"/>
                      </a:lnTo>
                      <a:lnTo>
                        <a:pt x="200" y="96"/>
                      </a:lnTo>
                      <a:lnTo>
                        <a:pt x="190" y="100"/>
                      </a:lnTo>
                      <a:lnTo>
                        <a:pt x="188" y="90"/>
                      </a:lnTo>
                      <a:lnTo>
                        <a:pt x="184" y="104"/>
                      </a:lnTo>
                      <a:lnTo>
                        <a:pt x="166" y="108"/>
                      </a:lnTo>
                      <a:lnTo>
                        <a:pt x="152" y="114"/>
                      </a:lnTo>
                      <a:lnTo>
                        <a:pt x="138" y="120"/>
                      </a:lnTo>
                      <a:lnTo>
                        <a:pt x="126" y="128"/>
                      </a:lnTo>
                      <a:lnTo>
                        <a:pt x="114" y="124"/>
                      </a:lnTo>
                      <a:lnTo>
                        <a:pt x="110" y="132"/>
                      </a:lnTo>
                      <a:lnTo>
                        <a:pt x="110" y="146"/>
                      </a:lnTo>
                      <a:lnTo>
                        <a:pt x="104" y="150"/>
                      </a:lnTo>
                      <a:lnTo>
                        <a:pt x="96" y="148"/>
                      </a:lnTo>
                      <a:lnTo>
                        <a:pt x="94" y="144"/>
                      </a:lnTo>
                      <a:lnTo>
                        <a:pt x="84" y="148"/>
                      </a:lnTo>
                      <a:lnTo>
                        <a:pt x="84" y="154"/>
                      </a:lnTo>
                      <a:lnTo>
                        <a:pt x="82" y="158"/>
                      </a:lnTo>
                      <a:lnTo>
                        <a:pt x="88" y="164"/>
                      </a:lnTo>
                      <a:lnTo>
                        <a:pt x="84" y="168"/>
                      </a:lnTo>
                      <a:lnTo>
                        <a:pt x="86" y="174"/>
                      </a:lnTo>
                      <a:lnTo>
                        <a:pt x="92" y="178"/>
                      </a:lnTo>
                      <a:lnTo>
                        <a:pt x="90" y="184"/>
                      </a:lnTo>
                      <a:lnTo>
                        <a:pt x="66" y="188"/>
                      </a:lnTo>
                      <a:lnTo>
                        <a:pt x="60" y="182"/>
                      </a:lnTo>
                      <a:lnTo>
                        <a:pt x="56" y="186"/>
                      </a:lnTo>
                      <a:lnTo>
                        <a:pt x="50" y="184"/>
                      </a:lnTo>
                      <a:lnTo>
                        <a:pt x="46" y="178"/>
                      </a:lnTo>
                      <a:lnTo>
                        <a:pt x="42" y="174"/>
                      </a:lnTo>
                      <a:lnTo>
                        <a:pt x="34" y="180"/>
                      </a:lnTo>
                      <a:lnTo>
                        <a:pt x="28" y="178"/>
                      </a:lnTo>
                      <a:lnTo>
                        <a:pt x="22" y="180"/>
                      </a:lnTo>
                      <a:lnTo>
                        <a:pt x="14" y="182"/>
                      </a:lnTo>
                      <a:lnTo>
                        <a:pt x="12" y="174"/>
                      </a:lnTo>
                      <a:lnTo>
                        <a:pt x="8" y="166"/>
                      </a:lnTo>
                      <a:lnTo>
                        <a:pt x="4" y="162"/>
                      </a:lnTo>
                      <a:lnTo>
                        <a:pt x="0" y="166"/>
                      </a:lnTo>
                      <a:lnTo>
                        <a:pt x="2" y="172"/>
                      </a:lnTo>
                      <a:lnTo>
                        <a:pt x="6" y="176"/>
                      </a:lnTo>
                      <a:lnTo>
                        <a:pt x="4" y="18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93" name="Freeform 56"/>
                <p:cNvSpPr>
                  <a:spLocks/>
                </p:cNvSpPr>
                <p:nvPr/>
              </p:nvSpPr>
              <p:spPr bwMode="auto">
                <a:xfrm>
                  <a:off x="6164261" y="4611734"/>
                  <a:ext cx="263525" cy="114300"/>
                </a:xfrm>
                <a:custGeom>
                  <a:avLst/>
                  <a:gdLst>
                    <a:gd name="T0" fmla="*/ 2147483647 w 166"/>
                    <a:gd name="T1" fmla="*/ 2147483647 h 72"/>
                    <a:gd name="T2" fmla="*/ 2147483647 w 166"/>
                    <a:gd name="T3" fmla="*/ 2147483647 h 72"/>
                    <a:gd name="T4" fmla="*/ 2147483647 w 166"/>
                    <a:gd name="T5" fmla="*/ 2147483647 h 72"/>
                    <a:gd name="T6" fmla="*/ 2147483647 w 166"/>
                    <a:gd name="T7" fmla="*/ 2147483647 h 72"/>
                    <a:gd name="T8" fmla="*/ 2147483647 w 166"/>
                    <a:gd name="T9" fmla="*/ 2147483647 h 72"/>
                    <a:gd name="T10" fmla="*/ 2147483647 w 166"/>
                    <a:gd name="T11" fmla="*/ 2147483647 h 72"/>
                    <a:gd name="T12" fmla="*/ 2147483647 w 166"/>
                    <a:gd name="T13" fmla="*/ 2147483647 h 72"/>
                    <a:gd name="T14" fmla="*/ 2147483647 w 166"/>
                    <a:gd name="T15" fmla="*/ 2147483647 h 72"/>
                    <a:gd name="T16" fmla="*/ 2147483647 w 166"/>
                    <a:gd name="T17" fmla="*/ 2147483647 h 72"/>
                    <a:gd name="T18" fmla="*/ 2147483647 w 166"/>
                    <a:gd name="T19" fmla="*/ 2147483647 h 72"/>
                    <a:gd name="T20" fmla="*/ 2147483647 w 166"/>
                    <a:gd name="T21" fmla="*/ 2147483647 h 72"/>
                    <a:gd name="T22" fmla="*/ 2147483647 w 166"/>
                    <a:gd name="T23" fmla="*/ 2147483647 h 72"/>
                    <a:gd name="T24" fmla="*/ 2147483647 w 166"/>
                    <a:gd name="T25" fmla="*/ 2147483647 h 72"/>
                    <a:gd name="T26" fmla="*/ 2147483647 w 166"/>
                    <a:gd name="T27" fmla="*/ 2147483647 h 72"/>
                    <a:gd name="T28" fmla="*/ 2147483647 w 166"/>
                    <a:gd name="T29" fmla="*/ 2147483647 h 72"/>
                    <a:gd name="T30" fmla="*/ 2147483647 w 166"/>
                    <a:gd name="T31" fmla="*/ 2147483647 h 72"/>
                    <a:gd name="T32" fmla="*/ 2147483647 w 166"/>
                    <a:gd name="T33" fmla="*/ 2147483647 h 72"/>
                    <a:gd name="T34" fmla="*/ 2147483647 w 166"/>
                    <a:gd name="T35" fmla="*/ 2147483647 h 72"/>
                    <a:gd name="T36" fmla="*/ 2147483647 w 166"/>
                    <a:gd name="T37" fmla="*/ 2147483647 h 72"/>
                    <a:gd name="T38" fmla="*/ 2147483647 w 166"/>
                    <a:gd name="T39" fmla="*/ 2147483647 h 72"/>
                    <a:gd name="T40" fmla="*/ 2147483647 w 166"/>
                    <a:gd name="T41" fmla="*/ 2147483647 h 72"/>
                    <a:gd name="T42" fmla="*/ 2147483647 w 166"/>
                    <a:gd name="T43" fmla="*/ 2147483647 h 72"/>
                    <a:gd name="T44" fmla="*/ 2147483647 w 166"/>
                    <a:gd name="T45" fmla="*/ 2147483647 h 72"/>
                    <a:gd name="T46" fmla="*/ 2147483647 w 166"/>
                    <a:gd name="T47" fmla="*/ 2147483647 h 72"/>
                    <a:gd name="T48" fmla="*/ 2147483647 w 166"/>
                    <a:gd name="T49" fmla="*/ 2147483647 h 72"/>
                    <a:gd name="T50" fmla="*/ 2147483647 w 166"/>
                    <a:gd name="T51" fmla="*/ 2147483647 h 72"/>
                    <a:gd name="T52" fmla="*/ 2147483647 w 166"/>
                    <a:gd name="T53" fmla="*/ 2147483647 h 72"/>
                    <a:gd name="T54" fmla="*/ 2147483647 w 166"/>
                    <a:gd name="T55" fmla="*/ 2147483647 h 72"/>
                    <a:gd name="T56" fmla="*/ 2147483647 w 166"/>
                    <a:gd name="T57" fmla="*/ 2147483647 h 72"/>
                    <a:gd name="T58" fmla="*/ 2147483647 w 166"/>
                    <a:gd name="T59" fmla="*/ 2147483647 h 72"/>
                    <a:gd name="T60" fmla="*/ 2147483647 w 166"/>
                    <a:gd name="T61" fmla="*/ 2147483647 h 72"/>
                    <a:gd name="T62" fmla="*/ 2147483647 w 166"/>
                    <a:gd name="T63" fmla="*/ 2147483647 h 72"/>
                    <a:gd name="T64" fmla="*/ 2147483647 w 166"/>
                    <a:gd name="T65" fmla="*/ 2147483647 h 72"/>
                    <a:gd name="T66" fmla="*/ 2147483647 w 166"/>
                    <a:gd name="T67" fmla="*/ 2147483647 h 72"/>
                    <a:gd name="T68" fmla="*/ 2147483647 w 166"/>
                    <a:gd name="T69" fmla="*/ 2147483647 h 72"/>
                    <a:gd name="T70" fmla="*/ 2147483647 w 166"/>
                    <a:gd name="T71" fmla="*/ 2147483647 h 72"/>
                    <a:gd name="T72" fmla="*/ 2147483647 w 166"/>
                    <a:gd name="T73" fmla="*/ 2147483647 h 72"/>
                    <a:gd name="T74" fmla="*/ 2147483647 w 166"/>
                    <a:gd name="T75" fmla="*/ 2147483647 h 72"/>
                    <a:gd name="T76" fmla="*/ 2147483647 w 166"/>
                    <a:gd name="T77" fmla="*/ 2147483647 h 72"/>
                    <a:gd name="T78" fmla="*/ 2147483647 w 166"/>
                    <a:gd name="T79" fmla="*/ 2147483647 h 72"/>
                    <a:gd name="T80" fmla="*/ 2147483647 w 166"/>
                    <a:gd name="T81" fmla="*/ 2147483647 h 72"/>
                    <a:gd name="T82" fmla="*/ 2147483647 w 166"/>
                    <a:gd name="T83" fmla="*/ 0 h 72"/>
                    <a:gd name="T84" fmla="*/ 2147483647 w 166"/>
                    <a:gd name="T85" fmla="*/ 0 h 72"/>
                    <a:gd name="T86" fmla="*/ 2147483647 w 166"/>
                    <a:gd name="T87" fmla="*/ 2147483647 h 72"/>
                    <a:gd name="T88" fmla="*/ 2147483647 w 166"/>
                    <a:gd name="T89" fmla="*/ 2147483647 h 72"/>
                    <a:gd name="T90" fmla="*/ 2147483647 w 166"/>
                    <a:gd name="T91" fmla="*/ 2147483647 h 72"/>
                    <a:gd name="T92" fmla="*/ 2147483647 w 166"/>
                    <a:gd name="T93" fmla="*/ 2147483647 h 72"/>
                    <a:gd name="T94" fmla="*/ 2147483647 w 166"/>
                    <a:gd name="T95" fmla="*/ 2147483647 h 72"/>
                    <a:gd name="T96" fmla="*/ 2147483647 w 166"/>
                    <a:gd name="T97" fmla="*/ 2147483647 h 72"/>
                    <a:gd name="T98" fmla="*/ 2147483647 w 166"/>
                    <a:gd name="T99" fmla="*/ 2147483647 h 72"/>
                    <a:gd name="T100" fmla="*/ 2147483647 w 166"/>
                    <a:gd name="T101" fmla="*/ 2147483647 h 72"/>
                    <a:gd name="T102" fmla="*/ 2147483647 w 166"/>
                    <a:gd name="T103" fmla="*/ 2147483647 h 72"/>
                    <a:gd name="T104" fmla="*/ 2147483647 w 166"/>
                    <a:gd name="T105" fmla="*/ 2147483647 h 72"/>
                    <a:gd name="T106" fmla="*/ 2147483647 w 166"/>
                    <a:gd name="T107" fmla="*/ 2147483647 h 72"/>
                    <a:gd name="T108" fmla="*/ 2147483647 w 166"/>
                    <a:gd name="T109" fmla="*/ 2147483647 h 72"/>
                    <a:gd name="T110" fmla="*/ 2147483647 w 166"/>
                    <a:gd name="T111" fmla="*/ 2147483647 h 72"/>
                    <a:gd name="T112" fmla="*/ 2147483647 w 166"/>
                    <a:gd name="T113" fmla="*/ 2147483647 h 72"/>
                    <a:gd name="T114" fmla="*/ 0 w 166"/>
                    <a:gd name="T115" fmla="*/ 2147483647 h 72"/>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66"/>
                    <a:gd name="T175" fmla="*/ 0 h 72"/>
                    <a:gd name="T176" fmla="*/ 166 w 166"/>
                    <a:gd name="T177" fmla="*/ 72 h 72"/>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66" h="72">
                      <a:moveTo>
                        <a:pt x="166" y="14"/>
                      </a:moveTo>
                      <a:lnTo>
                        <a:pt x="162" y="20"/>
                      </a:lnTo>
                      <a:lnTo>
                        <a:pt x="158" y="18"/>
                      </a:lnTo>
                      <a:lnTo>
                        <a:pt x="154" y="22"/>
                      </a:lnTo>
                      <a:lnTo>
                        <a:pt x="158" y="28"/>
                      </a:lnTo>
                      <a:lnTo>
                        <a:pt x="162" y="36"/>
                      </a:lnTo>
                      <a:lnTo>
                        <a:pt x="158" y="36"/>
                      </a:lnTo>
                      <a:lnTo>
                        <a:pt x="152" y="32"/>
                      </a:lnTo>
                      <a:lnTo>
                        <a:pt x="148" y="34"/>
                      </a:lnTo>
                      <a:lnTo>
                        <a:pt x="146" y="38"/>
                      </a:lnTo>
                      <a:lnTo>
                        <a:pt x="138" y="40"/>
                      </a:lnTo>
                      <a:lnTo>
                        <a:pt x="132" y="36"/>
                      </a:lnTo>
                      <a:lnTo>
                        <a:pt x="126" y="40"/>
                      </a:lnTo>
                      <a:lnTo>
                        <a:pt x="122" y="44"/>
                      </a:lnTo>
                      <a:lnTo>
                        <a:pt x="120" y="50"/>
                      </a:lnTo>
                      <a:lnTo>
                        <a:pt x="124" y="56"/>
                      </a:lnTo>
                      <a:lnTo>
                        <a:pt x="112" y="58"/>
                      </a:lnTo>
                      <a:lnTo>
                        <a:pt x="108" y="62"/>
                      </a:lnTo>
                      <a:lnTo>
                        <a:pt x="106" y="68"/>
                      </a:lnTo>
                      <a:lnTo>
                        <a:pt x="102" y="70"/>
                      </a:lnTo>
                      <a:lnTo>
                        <a:pt x="98" y="66"/>
                      </a:lnTo>
                      <a:lnTo>
                        <a:pt x="94" y="70"/>
                      </a:lnTo>
                      <a:lnTo>
                        <a:pt x="86" y="72"/>
                      </a:lnTo>
                      <a:lnTo>
                        <a:pt x="86" y="64"/>
                      </a:lnTo>
                      <a:lnTo>
                        <a:pt x="92" y="62"/>
                      </a:lnTo>
                      <a:lnTo>
                        <a:pt x="94" y="52"/>
                      </a:lnTo>
                      <a:lnTo>
                        <a:pt x="96" y="44"/>
                      </a:lnTo>
                      <a:lnTo>
                        <a:pt x="102" y="44"/>
                      </a:lnTo>
                      <a:lnTo>
                        <a:pt x="104" y="50"/>
                      </a:lnTo>
                      <a:lnTo>
                        <a:pt x="108" y="46"/>
                      </a:lnTo>
                      <a:lnTo>
                        <a:pt x="108" y="38"/>
                      </a:lnTo>
                      <a:lnTo>
                        <a:pt x="104" y="36"/>
                      </a:lnTo>
                      <a:lnTo>
                        <a:pt x="98" y="36"/>
                      </a:lnTo>
                      <a:lnTo>
                        <a:pt x="92" y="32"/>
                      </a:lnTo>
                      <a:lnTo>
                        <a:pt x="88" y="28"/>
                      </a:lnTo>
                      <a:lnTo>
                        <a:pt x="84" y="30"/>
                      </a:lnTo>
                      <a:lnTo>
                        <a:pt x="76" y="28"/>
                      </a:lnTo>
                      <a:lnTo>
                        <a:pt x="70" y="26"/>
                      </a:lnTo>
                      <a:lnTo>
                        <a:pt x="64" y="20"/>
                      </a:lnTo>
                      <a:lnTo>
                        <a:pt x="62" y="16"/>
                      </a:lnTo>
                      <a:lnTo>
                        <a:pt x="62" y="8"/>
                      </a:lnTo>
                      <a:lnTo>
                        <a:pt x="66" y="0"/>
                      </a:lnTo>
                      <a:lnTo>
                        <a:pt x="60" y="0"/>
                      </a:lnTo>
                      <a:lnTo>
                        <a:pt x="52" y="2"/>
                      </a:lnTo>
                      <a:lnTo>
                        <a:pt x="46" y="2"/>
                      </a:lnTo>
                      <a:lnTo>
                        <a:pt x="42" y="4"/>
                      </a:lnTo>
                      <a:lnTo>
                        <a:pt x="44" y="10"/>
                      </a:lnTo>
                      <a:lnTo>
                        <a:pt x="46" y="16"/>
                      </a:lnTo>
                      <a:lnTo>
                        <a:pt x="48" y="22"/>
                      </a:lnTo>
                      <a:lnTo>
                        <a:pt x="44" y="26"/>
                      </a:lnTo>
                      <a:lnTo>
                        <a:pt x="34" y="28"/>
                      </a:lnTo>
                      <a:lnTo>
                        <a:pt x="28" y="26"/>
                      </a:lnTo>
                      <a:lnTo>
                        <a:pt x="24" y="20"/>
                      </a:lnTo>
                      <a:lnTo>
                        <a:pt x="22" y="14"/>
                      </a:lnTo>
                      <a:lnTo>
                        <a:pt x="16" y="10"/>
                      </a:lnTo>
                      <a:lnTo>
                        <a:pt x="12" y="6"/>
                      </a:lnTo>
                      <a:lnTo>
                        <a:pt x="4" y="6"/>
                      </a:lnTo>
                      <a:lnTo>
                        <a:pt x="0" y="6"/>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94" name="Freeform 57"/>
                <p:cNvSpPr>
                  <a:spLocks/>
                </p:cNvSpPr>
                <p:nvPr/>
              </p:nvSpPr>
              <p:spPr bwMode="auto">
                <a:xfrm>
                  <a:off x="5938836" y="4033884"/>
                  <a:ext cx="254000" cy="587375"/>
                </a:xfrm>
                <a:custGeom>
                  <a:avLst/>
                  <a:gdLst>
                    <a:gd name="T0" fmla="*/ 2147483647 w 160"/>
                    <a:gd name="T1" fmla="*/ 2147483647 h 370"/>
                    <a:gd name="T2" fmla="*/ 2147483647 w 160"/>
                    <a:gd name="T3" fmla="*/ 2147483647 h 370"/>
                    <a:gd name="T4" fmla="*/ 2147483647 w 160"/>
                    <a:gd name="T5" fmla="*/ 2147483647 h 370"/>
                    <a:gd name="T6" fmla="*/ 2147483647 w 160"/>
                    <a:gd name="T7" fmla="*/ 2147483647 h 370"/>
                    <a:gd name="T8" fmla="*/ 2147483647 w 160"/>
                    <a:gd name="T9" fmla="*/ 2147483647 h 370"/>
                    <a:gd name="T10" fmla="*/ 2147483647 w 160"/>
                    <a:gd name="T11" fmla="*/ 2147483647 h 370"/>
                    <a:gd name="T12" fmla="*/ 2147483647 w 160"/>
                    <a:gd name="T13" fmla="*/ 2147483647 h 370"/>
                    <a:gd name="T14" fmla="*/ 2147483647 w 160"/>
                    <a:gd name="T15" fmla="*/ 2147483647 h 370"/>
                    <a:gd name="T16" fmla="*/ 2147483647 w 160"/>
                    <a:gd name="T17" fmla="*/ 2147483647 h 370"/>
                    <a:gd name="T18" fmla="*/ 2147483647 w 160"/>
                    <a:gd name="T19" fmla="*/ 2147483647 h 370"/>
                    <a:gd name="T20" fmla="*/ 2147483647 w 160"/>
                    <a:gd name="T21" fmla="*/ 2147483647 h 370"/>
                    <a:gd name="T22" fmla="*/ 2147483647 w 160"/>
                    <a:gd name="T23" fmla="*/ 2147483647 h 370"/>
                    <a:gd name="T24" fmla="*/ 2147483647 w 160"/>
                    <a:gd name="T25" fmla="*/ 2147483647 h 370"/>
                    <a:gd name="T26" fmla="*/ 2147483647 w 160"/>
                    <a:gd name="T27" fmla="*/ 2147483647 h 370"/>
                    <a:gd name="T28" fmla="*/ 2147483647 w 160"/>
                    <a:gd name="T29" fmla="*/ 2147483647 h 370"/>
                    <a:gd name="T30" fmla="*/ 2147483647 w 160"/>
                    <a:gd name="T31" fmla="*/ 2147483647 h 370"/>
                    <a:gd name="T32" fmla="*/ 2147483647 w 160"/>
                    <a:gd name="T33" fmla="*/ 2147483647 h 370"/>
                    <a:gd name="T34" fmla="*/ 2147483647 w 160"/>
                    <a:gd name="T35" fmla="*/ 2147483647 h 370"/>
                    <a:gd name="T36" fmla="*/ 0 w 160"/>
                    <a:gd name="T37" fmla="*/ 2147483647 h 370"/>
                    <a:gd name="T38" fmla="*/ 2147483647 w 160"/>
                    <a:gd name="T39" fmla="*/ 2147483647 h 370"/>
                    <a:gd name="T40" fmla="*/ 2147483647 w 160"/>
                    <a:gd name="T41" fmla="*/ 2147483647 h 370"/>
                    <a:gd name="T42" fmla="*/ 2147483647 w 160"/>
                    <a:gd name="T43" fmla="*/ 2147483647 h 370"/>
                    <a:gd name="T44" fmla="*/ 2147483647 w 160"/>
                    <a:gd name="T45" fmla="*/ 2147483647 h 370"/>
                    <a:gd name="T46" fmla="*/ 2147483647 w 160"/>
                    <a:gd name="T47" fmla="*/ 2147483647 h 370"/>
                    <a:gd name="T48" fmla="*/ 2147483647 w 160"/>
                    <a:gd name="T49" fmla="*/ 2147483647 h 370"/>
                    <a:gd name="T50" fmla="*/ 2147483647 w 160"/>
                    <a:gd name="T51" fmla="*/ 2147483647 h 370"/>
                    <a:gd name="T52" fmla="*/ 2147483647 w 160"/>
                    <a:gd name="T53" fmla="*/ 2147483647 h 370"/>
                    <a:gd name="T54" fmla="*/ 2147483647 w 160"/>
                    <a:gd name="T55" fmla="*/ 2147483647 h 370"/>
                    <a:gd name="T56" fmla="*/ 2147483647 w 160"/>
                    <a:gd name="T57" fmla="*/ 2147483647 h 370"/>
                    <a:gd name="T58" fmla="*/ 2147483647 w 160"/>
                    <a:gd name="T59" fmla="*/ 2147483647 h 370"/>
                    <a:gd name="T60" fmla="*/ 2147483647 w 160"/>
                    <a:gd name="T61" fmla="*/ 2147483647 h 370"/>
                    <a:gd name="T62" fmla="*/ 2147483647 w 160"/>
                    <a:gd name="T63" fmla="*/ 2147483647 h 370"/>
                    <a:gd name="T64" fmla="*/ 2147483647 w 160"/>
                    <a:gd name="T65" fmla="*/ 2147483647 h 370"/>
                    <a:gd name="T66" fmla="*/ 2147483647 w 160"/>
                    <a:gd name="T67" fmla="*/ 2147483647 h 370"/>
                    <a:gd name="T68" fmla="*/ 2147483647 w 160"/>
                    <a:gd name="T69" fmla="*/ 2147483647 h 370"/>
                    <a:gd name="T70" fmla="*/ 2147483647 w 160"/>
                    <a:gd name="T71" fmla="*/ 2147483647 h 370"/>
                    <a:gd name="T72" fmla="*/ 2147483647 w 160"/>
                    <a:gd name="T73" fmla="*/ 2147483647 h 37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60"/>
                    <a:gd name="T112" fmla="*/ 0 h 370"/>
                    <a:gd name="T113" fmla="*/ 160 w 160"/>
                    <a:gd name="T114" fmla="*/ 370 h 370"/>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60" h="370">
                      <a:moveTo>
                        <a:pt x="140" y="370"/>
                      </a:moveTo>
                      <a:lnTo>
                        <a:pt x="144" y="360"/>
                      </a:lnTo>
                      <a:lnTo>
                        <a:pt x="140" y="354"/>
                      </a:lnTo>
                      <a:lnTo>
                        <a:pt x="138" y="346"/>
                      </a:lnTo>
                      <a:lnTo>
                        <a:pt x="138" y="332"/>
                      </a:lnTo>
                      <a:lnTo>
                        <a:pt x="140" y="328"/>
                      </a:lnTo>
                      <a:lnTo>
                        <a:pt x="146" y="324"/>
                      </a:lnTo>
                      <a:lnTo>
                        <a:pt x="150" y="322"/>
                      </a:lnTo>
                      <a:lnTo>
                        <a:pt x="154" y="312"/>
                      </a:lnTo>
                      <a:lnTo>
                        <a:pt x="160" y="310"/>
                      </a:lnTo>
                      <a:lnTo>
                        <a:pt x="160" y="304"/>
                      </a:lnTo>
                      <a:lnTo>
                        <a:pt x="158" y="300"/>
                      </a:lnTo>
                      <a:lnTo>
                        <a:pt x="152" y="300"/>
                      </a:lnTo>
                      <a:lnTo>
                        <a:pt x="148" y="298"/>
                      </a:lnTo>
                      <a:lnTo>
                        <a:pt x="140" y="284"/>
                      </a:lnTo>
                      <a:lnTo>
                        <a:pt x="140" y="280"/>
                      </a:lnTo>
                      <a:lnTo>
                        <a:pt x="134" y="270"/>
                      </a:lnTo>
                      <a:lnTo>
                        <a:pt x="134" y="264"/>
                      </a:lnTo>
                      <a:lnTo>
                        <a:pt x="132" y="252"/>
                      </a:lnTo>
                      <a:lnTo>
                        <a:pt x="132" y="244"/>
                      </a:lnTo>
                      <a:lnTo>
                        <a:pt x="126" y="232"/>
                      </a:lnTo>
                      <a:lnTo>
                        <a:pt x="120" y="226"/>
                      </a:lnTo>
                      <a:lnTo>
                        <a:pt x="108" y="218"/>
                      </a:lnTo>
                      <a:lnTo>
                        <a:pt x="98" y="212"/>
                      </a:lnTo>
                      <a:lnTo>
                        <a:pt x="88" y="214"/>
                      </a:lnTo>
                      <a:lnTo>
                        <a:pt x="76" y="220"/>
                      </a:lnTo>
                      <a:lnTo>
                        <a:pt x="68" y="222"/>
                      </a:lnTo>
                      <a:lnTo>
                        <a:pt x="62" y="222"/>
                      </a:lnTo>
                      <a:lnTo>
                        <a:pt x="56" y="224"/>
                      </a:lnTo>
                      <a:lnTo>
                        <a:pt x="48" y="230"/>
                      </a:lnTo>
                      <a:lnTo>
                        <a:pt x="38" y="230"/>
                      </a:lnTo>
                      <a:lnTo>
                        <a:pt x="30" y="230"/>
                      </a:lnTo>
                      <a:lnTo>
                        <a:pt x="22" y="228"/>
                      </a:lnTo>
                      <a:lnTo>
                        <a:pt x="20" y="222"/>
                      </a:lnTo>
                      <a:lnTo>
                        <a:pt x="14" y="214"/>
                      </a:lnTo>
                      <a:lnTo>
                        <a:pt x="8" y="208"/>
                      </a:lnTo>
                      <a:lnTo>
                        <a:pt x="2" y="204"/>
                      </a:lnTo>
                      <a:lnTo>
                        <a:pt x="0" y="198"/>
                      </a:lnTo>
                      <a:lnTo>
                        <a:pt x="10" y="196"/>
                      </a:lnTo>
                      <a:lnTo>
                        <a:pt x="16" y="188"/>
                      </a:lnTo>
                      <a:lnTo>
                        <a:pt x="20" y="180"/>
                      </a:lnTo>
                      <a:lnTo>
                        <a:pt x="28" y="180"/>
                      </a:lnTo>
                      <a:lnTo>
                        <a:pt x="34" y="184"/>
                      </a:lnTo>
                      <a:lnTo>
                        <a:pt x="36" y="190"/>
                      </a:lnTo>
                      <a:lnTo>
                        <a:pt x="42" y="186"/>
                      </a:lnTo>
                      <a:lnTo>
                        <a:pt x="42" y="178"/>
                      </a:lnTo>
                      <a:lnTo>
                        <a:pt x="38" y="172"/>
                      </a:lnTo>
                      <a:lnTo>
                        <a:pt x="32" y="164"/>
                      </a:lnTo>
                      <a:lnTo>
                        <a:pt x="38" y="156"/>
                      </a:lnTo>
                      <a:lnTo>
                        <a:pt x="50" y="152"/>
                      </a:lnTo>
                      <a:lnTo>
                        <a:pt x="58" y="154"/>
                      </a:lnTo>
                      <a:lnTo>
                        <a:pt x="64" y="154"/>
                      </a:lnTo>
                      <a:lnTo>
                        <a:pt x="62" y="142"/>
                      </a:lnTo>
                      <a:lnTo>
                        <a:pt x="68" y="138"/>
                      </a:lnTo>
                      <a:lnTo>
                        <a:pt x="76" y="138"/>
                      </a:lnTo>
                      <a:lnTo>
                        <a:pt x="82" y="134"/>
                      </a:lnTo>
                      <a:lnTo>
                        <a:pt x="78" y="120"/>
                      </a:lnTo>
                      <a:lnTo>
                        <a:pt x="74" y="110"/>
                      </a:lnTo>
                      <a:lnTo>
                        <a:pt x="72" y="98"/>
                      </a:lnTo>
                      <a:lnTo>
                        <a:pt x="62" y="94"/>
                      </a:lnTo>
                      <a:lnTo>
                        <a:pt x="58" y="86"/>
                      </a:lnTo>
                      <a:lnTo>
                        <a:pt x="52" y="82"/>
                      </a:lnTo>
                      <a:lnTo>
                        <a:pt x="48" y="78"/>
                      </a:lnTo>
                      <a:lnTo>
                        <a:pt x="50" y="70"/>
                      </a:lnTo>
                      <a:lnTo>
                        <a:pt x="56" y="66"/>
                      </a:lnTo>
                      <a:lnTo>
                        <a:pt x="54" y="54"/>
                      </a:lnTo>
                      <a:lnTo>
                        <a:pt x="52" y="46"/>
                      </a:lnTo>
                      <a:lnTo>
                        <a:pt x="62" y="38"/>
                      </a:lnTo>
                      <a:lnTo>
                        <a:pt x="76" y="40"/>
                      </a:lnTo>
                      <a:lnTo>
                        <a:pt x="78" y="44"/>
                      </a:lnTo>
                      <a:lnTo>
                        <a:pt x="86" y="40"/>
                      </a:lnTo>
                      <a:lnTo>
                        <a:pt x="88" y="24"/>
                      </a:lnTo>
                      <a:lnTo>
                        <a:pt x="86" y="14"/>
                      </a:lnTo>
                      <a:lnTo>
                        <a:pt x="88" y="2"/>
                      </a:lnTo>
                      <a:lnTo>
                        <a:pt x="88"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95" name="Freeform 58"/>
                <p:cNvSpPr>
                  <a:spLocks/>
                </p:cNvSpPr>
                <p:nvPr/>
              </p:nvSpPr>
              <p:spPr bwMode="auto">
                <a:xfrm>
                  <a:off x="6075361" y="4621259"/>
                  <a:ext cx="104775" cy="327025"/>
                </a:xfrm>
                <a:custGeom>
                  <a:avLst/>
                  <a:gdLst>
                    <a:gd name="T0" fmla="*/ 2147483647 w 66"/>
                    <a:gd name="T1" fmla="*/ 0 h 206"/>
                    <a:gd name="T2" fmla="*/ 2147483647 w 66"/>
                    <a:gd name="T3" fmla="*/ 2147483647 h 206"/>
                    <a:gd name="T4" fmla="*/ 2147483647 w 66"/>
                    <a:gd name="T5" fmla="*/ 2147483647 h 206"/>
                    <a:gd name="T6" fmla="*/ 2147483647 w 66"/>
                    <a:gd name="T7" fmla="*/ 2147483647 h 206"/>
                    <a:gd name="T8" fmla="*/ 2147483647 w 66"/>
                    <a:gd name="T9" fmla="*/ 2147483647 h 206"/>
                    <a:gd name="T10" fmla="*/ 2147483647 w 66"/>
                    <a:gd name="T11" fmla="*/ 2147483647 h 206"/>
                    <a:gd name="T12" fmla="*/ 2147483647 w 66"/>
                    <a:gd name="T13" fmla="*/ 2147483647 h 206"/>
                    <a:gd name="T14" fmla="*/ 2147483647 w 66"/>
                    <a:gd name="T15" fmla="*/ 2147483647 h 206"/>
                    <a:gd name="T16" fmla="*/ 2147483647 w 66"/>
                    <a:gd name="T17" fmla="*/ 2147483647 h 206"/>
                    <a:gd name="T18" fmla="*/ 2147483647 w 66"/>
                    <a:gd name="T19" fmla="*/ 2147483647 h 206"/>
                    <a:gd name="T20" fmla="*/ 2147483647 w 66"/>
                    <a:gd name="T21" fmla="*/ 2147483647 h 206"/>
                    <a:gd name="T22" fmla="*/ 2147483647 w 66"/>
                    <a:gd name="T23" fmla="*/ 2147483647 h 206"/>
                    <a:gd name="T24" fmla="*/ 2147483647 w 66"/>
                    <a:gd name="T25" fmla="*/ 2147483647 h 206"/>
                    <a:gd name="T26" fmla="*/ 2147483647 w 66"/>
                    <a:gd name="T27" fmla="*/ 2147483647 h 206"/>
                    <a:gd name="T28" fmla="*/ 2147483647 w 66"/>
                    <a:gd name="T29" fmla="*/ 2147483647 h 206"/>
                    <a:gd name="T30" fmla="*/ 2147483647 w 66"/>
                    <a:gd name="T31" fmla="*/ 2147483647 h 206"/>
                    <a:gd name="T32" fmla="*/ 2147483647 w 66"/>
                    <a:gd name="T33" fmla="*/ 2147483647 h 206"/>
                    <a:gd name="T34" fmla="*/ 2147483647 w 66"/>
                    <a:gd name="T35" fmla="*/ 2147483647 h 206"/>
                    <a:gd name="T36" fmla="*/ 2147483647 w 66"/>
                    <a:gd name="T37" fmla="*/ 2147483647 h 206"/>
                    <a:gd name="T38" fmla="*/ 2147483647 w 66"/>
                    <a:gd name="T39" fmla="*/ 2147483647 h 206"/>
                    <a:gd name="T40" fmla="*/ 2147483647 w 66"/>
                    <a:gd name="T41" fmla="*/ 2147483647 h 206"/>
                    <a:gd name="T42" fmla="*/ 2147483647 w 66"/>
                    <a:gd name="T43" fmla="*/ 2147483647 h 206"/>
                    <a:gd name="T44" fmla="*/ 2147483647 w 66"/>
                    <a:gd name="T45" fmla="*/ 2147483647 h 206"/>
                    <a:gd name="T46" fmla="*/ 2147483647 w 66"/>
                    <a:gd name="T47" fmla="*/ 2147483647 h 206"/>
                    <a:gd name="T48" fmla="*/ 2147483647 w 66"/>
                    <a:gd name="T49" fmla="*/ 2147483647 h 206"/>
                    <a:gd name="T50" fmla="*/ 2147483647 w 66"/>
                    <a:gd name="T51" fmla="*/ 2147483647 h 206"/>
                    <a:gd name="T52" fmla="*/ 2147483647 w 66"/>
                    <a:gd name="T53" fmla="*/ 2147483647 h 206"/>
                    <a:gd name="T54" fmla="*/ 2147483647 w 66"/>
                    <a:gd name="T55" fmla="*/ 2147483647 h 206"/>
                    <a:gd name="T56" fmla="*/ 2147483647 w 66"/>
                    <a:gd name="T57" fmla="*/ 2147483647 h 206"/>
                    <a:gd name="T58" fmla="*/ 2147483647 w 66"/>
                    <a:gd name="T59" fmla="*/ 2147483647 h 206"/>
                    <a:gd name="T60" fmla="*/ 2147483647 w 66"/>
                    <a:gd name="T61" fmla="*/ 2147483647 h 206"/>
                    <a:gd name="T62" fmla="*/ 2147483647 w 66"/>
                    <a:gd name="T63" fmla="*/ 2147483647 h 206"/>
                    <a:gd name="T64" fmla="*/ 2147483647 w 66"/>
                    <a:gd name="T65" fmla="*/ 2147483647 h 206"/>
                    <a:gd name="T66" fmla="*/ 2147483647 w 66"/>
                    <a:gd name="T67" fmla="*/ 2147483647 h 206"/>
                    <a:gd name="T68" fmla="*/ 2147483647 w 66"/>
                    <a:gd name="T69" fmla="*/ 2147483647 h 206"/>
                    <a:gd name="T70" fmla="*/ 0 w 66"/>
                    <a:gd name="T71" fmla="*/ 2147483647 h 20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6"/>
                    <a:gd name="T109" fmla="*/ 0 h 206"/>
                    <a:gd name="T110" fmla="*/ 66 w 66"/>
                    <a:gd name="T111" fmla="*/ 206 h 20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6" h="206">
                      <a:moveTo>
                        <a:pt x="54" y="0"/>
                      </a:moveTo>
                      <a:lnTo>
                        <a:pt x="54" y="8"/>
                      </a:lnTo>
                      <a:lnTo>
                        <a:pt x="54" y="12"/>
                      </a:lnTo>
                      <a:lnTo>
                        <a:pt x="52" y="22"/>
                      </a:lnTo>
                      <a:lnTo>
                        <a:pt x="54" y="30"/>
                      </a:lnTo>
                      <a:lnTo>
                        <a:pt x="56" y="38"/>
                      </a:lnTo>
                      <a:lnTo>
                        <a:pt x="52" y="42"/>
                      </a:lnTo>
                      <a:lnTo>
                        <a:pt x="52" y="48"/>
                      </a:lnTo>
                      <a:lnTo>
                        <a:pt x="58" y="48"/>
                      </a:lnTo>
                      <a:lnTo>
                        <a:pt x="64" y="50"/>
                      </a:lnTo>
                      <a:lnTo>
                        <a:pt x="66" y="56"/>
                      </a:lnTo>
                      <a:lnTo>
                        <a:pt x="62" y="60"/>
                      </a:lnTo>
                      <a:lnTo>
                        <a:pt x="62" y="68"/>
                      </a:lnTo>
                      <a:lnTo>
                        <a:pt x="64" y="74"/>
                      </a:lnTo>
                      <a:lnTo>
                        <a:pt x="64" y="80"/>
                      </a:lnTo>
                      <a:lnTo>
                        <a:pt x="60" y="82"/>
                      </a:lnTo>
                      <a:lnTo>
                        <a:pt x="58" y="90"/>
                      </a:lnTo>
                      <a:lnTo>
                        <a:pt x="60" y="98"/>
                      </a:lnTo>
                      <a:lnTo>
                        <a:pt x="58" y="102"/>
                      </a:lnTo>
                      <a:lnTo>
                        <a:pt x="52" y="108"/>
                      </a:lnTo>
                      <a:lnTo>
                        <a:pt x="46" y="114"/>
                      </a:lnTo>
                      <a:lnTo>
                        <a:pt x="44" y="120"/>
                      </a:lnTo>
                      <a:lnTo>
                        <a:pt x="44" y="124"/>
                      </a:lnTo>
                      <a:lnTo>
                        <a:pt x="42" y="130"/>
                      </a:lnTo>
                      <a:lnTo>
                        <a:pt x="38" y="134"/>
                      </a:lnTo>
                      <a:lnTo>
                        <a:pt x="36" y="138"/>
                      </a:lnTo>
                      <a:lnTo>
                        <a:pt x="38" y="142"/>
                      </a:lnTo>
                      <a:lnTo>
                        <a:pt x="36" y="150"/>
                      </a:lnTo>
                      <a:lnTo>
                        <a:pt x="34" y="158"/>
                      </a:lnTo>
                      <a:lnTo>
                        <a:pt x="30" y="168"/>
                      </a:lnTo>
                      <a:lnTo>
                        <a:pt x="26" y="176"/>
                      </a:lnTo>
                      <a:lnTo>
                        <a:pt x="20" y="182"/>
                      </a:lnTo>
                      <a:lnTo>
                        <a:pt x="14" y="188"/>
                      </a:lnTo>
                      <a:lnTo>
                        <a:pt x="10" y="194"/>
                      </a:lnTo>
                      <a:lnTo>
                        <a:pt x="6" y="200"/>
                      </a:lnTo>
                      <a:lnTo>
                        <a:pt x="0" y="206"/>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96" name="Freeform 59"/>
                <p:cNvSpPr>
                  <a:spLocks/>
                </p:cNvSpPr>
                <p:nvPr/>
              </p:nvSpPr>
              <p:spPr bwMode="auto">
                <a:xfrm>
                  <a:off x="5418136" y="4573634"/>
                  <a:ext cx="361950" cy="266700"/>
                </a:xfrm>
                <a:custGeom>
                  <a:avLst/>
                  <a:gdLst>
                    <a:gd name="T0" fmla="*/ 0 w 228"/>
                    <a:gd name="T1" fmla="*/ 2147483647 h 168"/>
                    <a:gd name="T2" fmla="*/ 2147483647 w 228"/>
                    <a:gd name="T3" fmla="*/ 2147483647 h 168"/>
                    <a:gd name="T4" fmla="*/ 2147483647 w 228"/>
                    <a:gd name="T5" fmla="*/ 2147483647 h 168"/>
                    <a:gd name="T6" fmla="*/ 2147483647 w 228"/>
                    <a:gd name="T7" fmla="*/ 2147483647 h 168"/>
                    <a:gd name="T8" fmla="*/ 2147483647 w 228"/>
                    <a:gd name="T9" fmla="*/ 2147483647 h 168"/>
                    <a:gd name="T10" fmla="*/ 2147483647 w 228"/>
                    <a:gd name="T11" fmla="*/ 2147483647 h 168"/>
                    <a:gd name="T12" fmla="*/ 2147483647 w 228"/>
                    <a:gd name="T13" fmla="*/ 2147483647 h 168"/>
                    <a:gd name="T14" fmla="*/ 2147483647 w 228"/>
                    <a:gd name="T15" fmla="*/ 2147483647 h 168"/>
                    <a:gd name="T16" fmla="*/ 2147483647 w 228"/>
                    <a:gd name="T17" fmla="*/ 2147483647 h 168"/>
                    <a:gd name="T18" fmla="*/ 2147483647 w 228"/>
                    <a:gd name="T19" fmla="*/ 2147483647 h 168"/>
                    <a:gd name="T20" fmla="*/ 2147483647 w 228"/>
                    <a:gd name="T21" fmla="*/ 2147483647 h 168"/>
                    <a:gd name="T22" fmla="*/ 2147483647 w 228"/>
                    <a:gd name="T23" fmla="*/ 2147483647 h 168"/>
                    <a:gd name="T24" fmla="*/ 2147483647 w 228"/>
                    <a:gd name="T25" fmla="*/ 0 h 168"/>
                    <a:gd name="T26" fmla="*/ 2147483647 w 228"/>
                    <a:gd name="T27" fmla="*/ 0 h 168"/>
                    <a:gd name="T28" fmla="*/ 2147483647 w 228"/>
                    <a:gd name="T29" fmla="*/ 2147483647 h 168"/>
                    <a:gd name="T30" fmla="*/ 2147483647 w 228"/>
                    <a:gd name="T31" fmla="*/ 2147483647 h 168"/>
                    <a:gd name="T32" fmla="*/ 2147483647 w 228"/>
                    <a:gd name="T33" fmla="*/ 2147483647 h 168"/>
                    <a:gd name="T34" fmla="*/ 2147483647 w 228"/>
                    <a:gd name="T35" fmla="*/ 2147483647 h 168"/>
                    <a:gd name="T36" fmla="*/ 2147483647 w 228"/>
                    <a:gd name="T37" fmla="*/ 2147483647 h 168"/>
                    <a:gd name="T38" fmla="*/ 2147483647 w 228"/>
                    <a:gd name="T39" fmla="*/ 2147483647 h 168"/>
                    <a:gd name="T40" fmla="*/ 2147483647 w 228"/>
                    <a:gd name="T41" fmla="*/ 2147483647 h 168"/>
                    <a:gd name="T42" fmla="*/ 2147483647 w 228"/>
                    <a:gd name="T43" fmla="*/ 2147483647 h 168"/>
                    <a:gd name="T44" fmla="*/ 2147483647 w 228"/>
                    <a:gd name="T45" fmla="*/ 2147483647 h 168"/>
                    <a:gd name="T46" fmla="*/ 2147483647 w 228"/>
                    <a:gd name="T47" fmla="*/ 2147483647 h 168"/>
                    <a:gd name="T48" fmla="*/ 2147483647 w 228"/>
                    <a:gd name="T49" fmla="*/ 2147483647 h 168"/>
                    <a:gd name="T50" fmla="*/ 2147483647 w 228"/>
                    <a:gd name="T51" fmla="*/ 2147483647 h 168"/>
                    <a:gd name="T52" fmla="*/ 2147483647 w 228"/>
                    <a:gd name="T53" fmla="*/ 2147483647 h 168"/>
                    <a:gd name="T54" fmla="*/ 2147483647 w 228"/>
                    <a:gd name="T55" fmla="*/ 2147483647 h 168"/>
                    <a:gd name="T56" fmla="*/ 2147483647 w 228"/>
                    <a:gd name="T57" fmla="*/ 2147483647 h 168"/>
                    <a:gd name="T58" fmla="*/ 2147483647 w 228"/>
                    <a:gd name="T59" fmla="*/ 2147483647 h 168"/>
                    <a:gd name="T60" fmla="*/ 2147483647 w 228"/>
                    <a:gd name="T61" fmla="*/ 2147483647 h 168"/>
                    <a:gd name="T62" fmla="*/ 2147483647 w 228"/>
                    <a:gd name="T63" fmla="*/ 2147483647 h 168"/>
                    <a:gd name="T64" fmla="*/ 2147483647 w 228"/>
                    <a:gd name="T65" fmla="*/ 2147483647 h 168"/>
                    <a:gd name="T66" fmla="*/ 2147483647 w 228"/>
                    <a:gd name="T67" fmla="*/ 2147483647 h 168"/>
                    <a:gd name="T68" fmla="*/ 2147483647 w 228"/>
                    <a:gd name="T69" fmla="*/ 2147483647 h 168"/>
                    <a:gd name="T70" fmla="*/ 2147483647 w 228"/>
                    <a:gd name="T71" fmla="*/ 2147483647 h 168"/>
                    <a:gd name="T72" fmla="*/ 2147483647 w 228"/>
                    <a:gd name="T73" fmla="*/ 2147483647 h 168"/>
                    <a:gd name="T74" fmla="*/ 2147483647 w 228"/>
                    <a:gd name="T75" fmla="*/ 2147483647 h 168"/>
                    <a:gd name="T76" fmla="*/ 2147483647 w 228"/>
                    <a:gd name="T77" fmla="*/ 2147483647 h 16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28"/>
                    <a:gd name="T118" fmla="*/ 0 h 168"/>
                    <a:gd name="T119" fmla="*/ 228 w 228"/>
                    <a:gd name="T120" fmla="*/ 168 h 16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28" h="168">
                      <a:moveTo>
                        <a:pt x="0" y="18"/>
                      </a:moveTo>
                      <a:lnTo>
                        <a:pt x="8" y="18"/>
                      </a:lnTo>
                      <a:lnTo>
                        <a:pt x="20" y="14"/>
                      </a:lnTo>
                      <a:lnTo>
                        <a:pt x="32" y="20"/>
                      </a:lnTo>
                      <a:lnTo>
                        <a:pt x="42" y="22"/>
                      </a:lnTo>
                      <a:lnTo>
                        <a:pt x="52" y="28"/>
                      </a:lnTo>
                      <a:lnTo>
                        <a:pt x="64" y="22"/>
                      </a:lnTo>
                      <a:lnTo>
                        <a:pt x="80" y="24"/>
                      </a:lnTo>
                      <a:lnTo>
                        <a:pt x="88" y="14"/>
                      </a:lnTo>
                      <a:lnTo>
                        <a:pt x="96" y="12"/>
                      </a:lnTo>
                      <a:lnTo>
                        <a:pt x="108" y="4"/>
                      </a:lnTo>
                      <a:lnTo>
                        <a:pt x="124" y="2"/>
                      </a:lnTo>
                      <a:lnTo>
                        <a:pt x="136" y="0"/>
                      </a:lnTo>
                      <a:lnTo>
                        <a:pt x="146" y="0"/>
                      </a:lnTo>
                      <a:lnTo>
                        <a:pt x="164" y="6"/>
                      </a:lnTo>
                      <a:lnTo>
                        <a:pt x="176" y="12"/>
                      </a:lnTo>
                      <a:lnTo>
                        <a:pt x="182" y="18"/>
                      </a:lnTo>
                      <a:lnTo>
                        <a:pt x="192" y="22"/>
                      </a:lnTo>
                      <a:lnTo>
                        <a:pt x="202" y="20"/>
                      </a:lnTo>
                      <a:lnTo>
                        <a:pt x="204" y="26"/>
                      </a:lnTo>
                      <a:lnTo>
                        <a:pt x="206" y="38"/>
                      </a:lnTo>
                      <a:lnTo>
                        <a:pt x="204" y="46"/>
                      </a:lnTo>
                      <a:lnTo>
                        <a:pt x="208" y="54"/>
                      </a:lnTo>
                      <a:lnTo>
                        <a:pt x="202" y="58"/>
                      </a:lnTo>
                      <a:lnTo>
                        <a:pt x="196" y="66"/>
                      </a:lnTo>
                      <a:lnTo>
                        <a:pt x="196" y="74"/>
                      </a:lnTo>
                      <a:lnTo>
                        <a:pt x="202" y="86"/>
                      </a:lnTo>
                      <a:lnTo>
                        <a:pt x="218" y="88"/>
                      </a:lnTo>
                      <a:lnTo>
                        <a:pt x="224" y="92"/>
                      </a:lnTo>
                      <a:lnTo>
                        <a:pt x="228" y="100"/>
                      </a:lnTo>
                      <a:lnTo>
                        <a:pt x="224" y="110"/>
                      </a:lnTo>
                      <a:lnTo>
                        <a:pt x="226" y="118"/>
                      </a:lnTo>
                      <a:lnTo>
                        <a:pt x="218" y="124"/>
                      </a:lnTo>
                      <a:lnTo>
                        <a:pt x="214" y="130"/>
                      </a:lnTo>
                      <a:lnTo>
                        <a:pt x="204" y="134"/>
                      </a:lnTo>
                      <a:lnTo>
                        <a:pt x="202" y="144"/>
                      </a:lnTo>
                      <a:lnTo>
                        <a:pt x="206" y="150"/>
                      </a:lnTo>
                      <a:lnTo>
                        <a:pt x="208" y="156"/>
                      </a:lnTo>
                      <a:lnTo>
                        <a:pt x="210" y="168"/>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97" name="Freeform 60"/>
                <p:cNvSpPr>
                  <a:spLocks/>
                </p:cNvSpPr>
                <p:nvPr/>
              </p:nvSpPr>
              <p:spPr bwMode="auto">
                <a:xfrm>
                  <a:off x="6564311" y="3519534"/>
                  <a:ext cx="180975" cy="187325"/>
                </a:xfrm>
                <a:custGeom>
                  <a:avLst/>
                  <a:gdLst>
                    <a:gd name="T0" fmla="*/ 0 w 114"/>
                    <a:gd name="T1" fmla="*/ 2147483647 h 118"/>
                    <a:gd name="T2" fmla="*/ 2147483647 w 114"/>
                    <a:gd name="T3" fmla="*/ 0 h 118"/>
                    <a:gd name="T4" fmla="*/ 2147483647 w 114"/>
                    <a:gd name="T5" fmla="*/ 0 h 118"/>
                    <a:gd name="T6" fmla="*/ 2147483647 w 114"/>
                    <a:gd name="T7" fmla="*/ 2147483647 h 118"/>
                    <a:gd name="T8" fmla="*/ 2147483647 w 114"/>
                    <a:gd name="T9" fmla="*/ 2147483647 h 118"/>
                    <a:gd name="T10" fmla="*/ 2147483647 w 114"/>
                    <a:gd name="T11" fmla="*/ 2147483647 h 118"/>
                    <a:gd name="T12" fmla="*/ 2147483647 w 114"/>
                    <a:gd name="T13" fmla="*/ 2147483647 h 118"/>
                    <a:gd name="T14" fmla="*/ 2147483647 w 114"/>
                    <a:gd name="T15" fmla="*/ 2147483647 h 118"/>
                    <a:gd name="T16" fmla="*/ 2147483647 w 114"/>
                    <a:gd name="T17" fmla="*/ 2147483647 h 118"/>
                    <a:gd name="T18" fmla="*/ 2147483647 w 114"/>
                    <a:gd name="T19" fmla="*/ 2147483647 h 118"/>
                    <a:gd name="T20" fmla="*/ 2147483647 w 114"/>
                    <a:gd name="T21" fmla="*/ 2147483647 h 118"/>
                    <a:gd name="T22" fmla="*/ 2147483647 w 114"/>
                    <a:gd name="T23" fmla="*/ 2147483647 h 118"/>
                    <a:gd name="T24" fmla="*/ 2147483647 w 114"/>
                    <a:gd name="T25" fmla="*/ 2147483647 h 118"/>
                    <a:gd name="T26" fmla="*/ 2147483647 w 114"/>
                    <a:gd name="T27" fmla="*/ 2147483647 h 118"/>
                    <a:gd name="T28" fmla="*/ 2147483647 w 114"/>
                    <a:gd name="T29" fmla="*/ 2147483647 h 118"/>
                    <a:gd name="T30" fmla="*/ 2147483647 w 114"/>
                    <a:gd name="T31" fmla="*/ 2147483647 h 118"/>
                    <a:gd name="T32" fmla="*/ 2147483647 w 114"/>
                    <a:gd name="T33" fmla="*/ 2147483647 h 118"/>
                    <a:gd name="T34" fmla="*/ 2147483647 w 114"/>
                    <a:gd name="T35" fmla="*/ 2147483647 h 118"/>
                    <a:gd name="T36" fmla="*/ 2147483647 w 114"/>
                    <a:gd name="T37" fmla="*/ 2147483647 h 118"/>
                    <a:gd name="T38" fmla="*/ 2147483647 w 114"/>
                    <a:gd name="T39" fmla="*/ 2147483647 h 118"/>
                    <a:gd name="T40" fmla="*/ 2147483647 w 114"/>
                    <a:gd name="T41" fmla="*/ 2147483647 h 118"/>
                    <a:gd name="T42" fmla="*/ 2147483647 w 114"/>
                    <a:gd name="T43" fmla="*/ 2147483647 h 118"/>
                    <a:gd name="T44" fmla="*/ 2147483647 w 114"/>
                    <a:gd name="T45" fmla="*/ 2147483647 h 118"/>
                    <a:gd name="T46" fmla="*/ 2147483647 w 114"/>
                    <a:gd name="T47" fmla="*/ 2147483647 h 118"/>
                    <a:gd name="T48" fmla="*/ 2147483647 w 114"/>
                    <a:gd name="T49" fmla="*/ 2147483647 h 118"/>
                    <a:gd name="T50" fmla="*/ 2147483647 w 114"/>
                    <a:gd name="T51" fmla="*/ 2147483647 h 118"/>
                    <a:gd name="T52" fmla="*/ 2147483647 w 114"/>
                    <a:gd name="T53" fmla="*/ 2147483647 h 118"/>
                    <a:gd name="T54" fmla="*/ 2147483647 w 114"/>
                    <a:gd name="T55" fmla="*/ 2147483647 h 118"/>
                    <a:gd name="T56" fmla="*/ 2147483647 w 114"/>
                    <a:gd name="T57" fmla="*/ 2147483647 h 118"/>
                    <a:gd name="T58" fmla="*/ 2147483647 w 114"/>
                    <a:gd name="T59" fmla="*/ 2147483647 h 118"/>
                    <a:gd name="T60" fmla="*/ 2147483647 w 114"/>
                    <a:gd name="T61" fmla="*/ 2147483647 h 118"/>
                    <a:gd name="T62" fmla="*/ 2147483647 w 114"/>
                    <a:gd name="T63" fmla="*/ 2147483647 h 118"/>
                    <a:gd name="T64" fmla="*/ 2147483647 w 114"/>
                    <a:gd name="T65" fmla="*/ 2147483647 h 118"/>
                    <a:gd name="T66" fmla="*/ 2147483647 w 114"/>
                    <a:gd name="T67" fmla="*/ 2147483647 h 118"/>
                    <a:gd name="T68" fmla="*/ 2147483647 w 114"/>
                    <a:gd name="T69" fmla="*/ 2147483647 h 118"/>
                    <a:gd name="T70" fmla="*/ 2147483647 w 114"/>
                    <a:gd name="T71" fmla="*/ 2147483647 h 118"/>
                    <a:gd name="T72" fmla="*/ 2147483647 w 114"/>
                    <a:gd name="T73" fmla="*/ 2147483647 h 118"/>
                    <a:gd name="T74" fmla="*/ 2147483647 w 114"/>
                    <a:gd name="T75" fmla="*/ 2147483647 h 118"/>
                    <a:gd name="T76" fmla="*/ 2147483647 w 114"/>
                    <a:gd name="T77" fmla="*/ 2147483647 h 118"/>
                    <a:gd name="T78" fmla="*/ 2147483647 w 114"/>
                    <a:gd name="T79" fmla="*/ 2147483647 h 118"/>
                    <a:gd name="T80" fmla="*/ 2147483647 w 114"/>
                    <a:gd name="T81" fmla="*/ 2147483647 h 11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14"/>
                    <a:gd name="T124" fmla="*/ 0 h 118"/>
                    <a:gd name="T125" fmla="*/ 114 w 114"/>
                    <a:gd name="T126" fmla="*/ 118 h 11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14" h="118">
                      <a:moveTo>
                        <a:pt x="0" y="2"/>
                      </a:moveTo>
                      <a:lnTo>
                        <a:pt x="2" y="0"/>
                      </a:lnTo>
                      <a:lnTo>
                        <a:pt x="10" y="0"/>
                      </a:lnTo>
                      <a:lnTo>
                        <a:pt x="14" y="8"/>
                      </a:lnTo>
                      <a:lnTo>
                        <a:pt x="24" y="4"/>
                      </a:lnTo>
                      <a:lnTo>
                        <a:pt x="26" y="8"/>
                      </a:lnTo>
                      <a:lnTo>
                        <a:pt x="32" y="8"/>
                      </a:lnTo>
                      <a:lnTo>
                        <a:pt x="40" y="4"/>
                      </a:lnTo>
                      <a:lnTo>
                        <a:pt x="42" y="10"/>
                      </a:lnTo>
                      <a:lnTo>
                        <a:pt x="48" y="12"/>
                      </a:lnTo>
                      <a:lnTo>
                        <a:pt x="56" y="22"/>
                      </a:lnTo>
                      <a:lnTo>
                        <a:pt x="52" y="24"/>
                      </a:lnTo>
                      <a:lnTo>
                        <a:pt x="44" y="14"/>
                      </a:lnTo>
                      <a:lnTo>
                        <a:pt x="46" y="28"/>
                      </a:lnTo>
                      <a:lnTo>
                        <a:pt x="36" y="26"/>
                      </a:lnTo>
                      <a:lnTo>
                        <a:pt x="40" y="36"/>
                      </a:lnTo>
                      <a:lnTo>
                        <a:pt x="38" y="46"/>
                      </a:lnTo>
                      <a:lnTo>
                        <a:pt x="38" y="52"/>
                      </a:lnTo>
                      <a:lnTo>
                        <a:pt x="40" y="60"/>
                      </a:lnTo>
                      <a:lnTo>
                        <a:pt x="46" y="74"/>
                      </a:lnTo>
                      <a:lnTo>
                        <a:pt x="46" y="82"/>
                      </a:lnTo>
                      <a:lnTo>
                        <a:pt x="40" y="88"/>
                      </a:lnTo>
                      <a:lnTo>
                        <a:pt x="30" y="94"/>
                      </a:lnTo>
                      <a:lnTo>
                        <a:pt x="26" y="100"/>
                      </a:lnTo>
                      <a:lnTo>
                        <a:pt x="36" y="106"/>
                      </a:lnTo>
                      <a:lnTo>
                        <a:pt x="42" y="108"/>
                      </a:lnTo>
                      <a:lnTo>
                        <a:pt x="48" y="108"/>
                      </a:lnTo>
                      <a:lnTo>
                        <a:pt x="64" y="118"/>
                      </a:lnTo>
                      <a:lnTo>
                        <a:pt x="72" y="110"/>
                      </a:lnTo>
                      <a:lnTo>
                        <a:pt x="72" y="100"/>
                      </a:lnTo>
                      <a:lnTo>
                        <a:pt x="64" y="104"/>
                      </a:lnTo>
                      <a:lnTo>
                        <a:pt x="60" y="94"/>
                      </a:lnTo>
                      <a:lnTo>
                        <a:pt x="76" y="90"/>
                      </a:lnTo>
                      <a:lnTo>
                        <a:pt x="86" y="84"/>
                      </a:lnTo>
                      <a:lnTo>
                        <a:pt x="94" y="98"/>
                      </a:lnTo>
                      <a:lnTo>
                        <a:pt x="98" y="96"/>
                      </a:lnTo>
                      <a:lnTo>
                        <a:pt x="94" y="80"/>
                      </a:lnTo>
                      <a:lnTo>
                        <a:pt x="100" y="84"/>
                      </a:lnTo>
                      <a:lnTo>
                        <a:pt x="106" y="80"/>
                      </a:lnTo>
                      <a:lnTo>
                        <a:pt x="110" y="88"/>
                      </a:lnTo>
                      <a:lnTo>
                        <a:pt x="114" y="92"/>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98" name="Freeform 61"/>
                <p:cNvSpPr>
                  <a:spLocks/>
                </p:cNvSpPr>
                <p:nvPr/>
              </p:nvSpPr>
              <p:spPr bwMode="auto">
                <a:xfrm>
                  <a:off x="6078536" y="3522709"/>
                  <a:ext cx="485775" cy="511175"/>
                </a:xfrm>
                <a:custGeom>
                  <a:avLst/>
                  <a:gdLst>
                    <a:gd name="T0" fmla="*/ 2147483647 w 306"/>
                    <a:gd name="T1" fmla="*/ 2147483647 h 322"/>
                    <a:gd name="T2" fmla="*/ 2147483647 w 306"/>
                    <a:gd name="T3" fmla="*/ 2147483647 h 322"/>
                    <a:gd name="T4" fmla="*/ 2147483647 w 306"/>
                    <a:gd name="T5" fmla="*/ 2147483647 h 322"/>
                    <a:gd name="T6" fmla="*/ 2147483647 w 306"/>
                    <a:gd name="T7" fmla="*/ 2147483647 h 322"/>
                    <a:gd name="T8" fmla="*/ 2147483647 w 306"/>
                    <a:gd name="T9" fmla="*/ 2147483647 h 322"/>
                    <a:gd name="T10" fmla="*/ 2147483647 w 306"/>
                    <a:gd name="T11" fmla="*/ 2147483647 h 322"/>
                    <a:gd name="T12" fmla="*/ 2147483647 w 306"/>
                    <a:gd name="T13" fmla="*/ 2147483647 h 322"/>
                    <a:gd name="T14" fmla="*/ 2147483647 w 306"/>
                    <a:gd name="T15" fmla="*/ 2147483647 h 322"/>
                    <a:gd name="T16" fmla="*/ 2147483647 w 306"/>
                    <a:gd name="T17" fmla="*/ 2147483647 h 322"/>
                    <a:gd name="T18" fmla="*/ 2147483647 w 306"/>
                    <a:gd name="T19" fmla="*/ 2147483647 h 322"/>
                    <a:gd name="T20" fmla="*/ 2147483647 w 306"/>
                    <a:gd name="T21" fmla="*/ 2147483647 h 322"/>
                    <a:gd name="T22" fmla="*/ 2147483647 w 306"/>
                    <a:gd name="T23" fmla="*/ 2147483647 h 322"/>
                    <a:gd name="T24" fmla="*/ 2147483647 w 306"/>
                    <a:gd name="T25" fmla="*/ 2147483647 h 322"/>
                    <a:gd name="T26" fmla="*/ 2147483647 w 306"/>
                    <a:gd name="T27" fmla="*/ 2147483647 h 322"/>
                    <a:gd name="T28" fmla="*/ 2147483647 w 306"/>
                    <a:gd name="T29" fmla="*/ 2147483647 h 322"/>
                    <a:gd name="T30" fmla="*/ 2147483647 w 306"/>
                    <a:gd name="T31" fmla="*/ 2147483647 h 322"/>
                    <a:gd name="T32" fmla="*/ 2147483647 w 306"/>
                    <a:gd name="T33" fmla="*/ 2147483647 h 322"/>
                    <a:gd name="T34" fmla="*/ 2147483647 w 306"/>
                    <a:gd name="T35" fmla="*/ 2147483647 h 322"/>
                    <a:gd name="T36" fmla="*/ 2147483647 w 306"/>
                    <a:gd name="T37" fmla="*/ 2147483647 h 322"/>
                    <a:gd name="T38" fmla="*/ 2147483647 w 306"/>
                    <a:gd name="T39" fmla="*/ 2147483647 h 322"/>
                    <a:gd name="T40" fmla="*/ 2147483647 w 306"/>
                    <a:gd name="T41" fmla="*/ 2147483647 h 322"/>
                    <a:gd name="T42" fmla="*/ 2147483647 w 306"/>
                    <a:gd name="T43" fmla="*/ 2147483647 h 322"/>
                    <a:gd name="T44" fmla="*/ 2147483647 w 306"/>
                    <a:gd name="T45" fmla="*/ 2147483647 h 322"/>
                    <a:gd name="T46" fmla="*/ 2147483647 w 306"/>
                    <a:gd name="T47" fmla="*/ 2147483647 h 322"/>
                    <a:gd name="T48" fmla="*/ 2147483647 w 306"/>
                    <a:gd name="T49" fmla="*/ 2147483647 h 322"/>
                    <a:gd name="T50" fmla="*/ 2147483647 w 306"/>
                    <a:gd name="T51" fmla="*/ 2147483647 h 322"/>
                    <a:gd name="T52" fmla="*/ 2147483647 w 306"/>
                    <a:gd name="T53" fmla="*/ 2147483647 h 322"/>
                    <a:gd name="T54" fmla="*/ 2147483647 w 306"/>
                    <a:gd name="T55" fmla="*/ 2147483647 h 322"/>
                    <a:gd name="T56" fmla="*/ 2147483647 w 306"/>
                    <a:gd name="T57" fmla="*/ 2147483647 h 322"/>
                    <a:gd name="T58" fmla="*/ 2147483647 w 306"/>
                    <a:gd name="T59" fmla="*/ 2147483647 h 322"/>
                    <a:gd name="T60" fmla="*/ 2147483647 w 306"/>
                    <a:gd name="T61" fmla="*/ 2147483647 h 322"/>
                    <a:gd name="T62" fmla="*/ 2147483647 w 306"/>
                    <a:gd name="T63" fmla="*/ 2147483647 h 322"/>
                    <a:gd name="T64" fmla="*/ 2147483647 w 306"/>
                    <a:gd name="T65" fmla="*/ 2147483647 h 322"/>
                    <a:gd name="T66" fmla="*/ 2147483647 w 306"/>
                    <a:gd name="T67" fmla="*/ 2147483647 h 322"/>
                    <a:gd name="T68" fmla="*/ 2147483647 w 306"/>
                    <a:gd name="T69" fmla="*/ 2147483647 h 322"/>
                    <a:gd name="T70" fmla="*/ 2147483647 w 306"/>
                    <a:gd name="T71" fmla="*/ 2147483647 h 322"/>
                    <a:gd name="T72" fmla="*/ 2147483647 w 306"/>
                    <a:gd name="T73" fmla="*/ 2147483647 h 322"/>
                    <a:gd name="T74" fmla="*/ 2147483647 w 306"/>
                    <a:gd name="T75" fmla="*/ 2147483647 h 322"/>
                    <a:gd name="T76" fmla="*/ 2147483647 w 306"/>
                    <a:gd name="T77" fmla="*/ 2147483647 h 322"/>
                    <a:gd name="T78" fmla="*/ 2147483647 w 306"/>
                    <a:gd name="T79" fmla="*/ 2147483647 h 322"/>
                    <a:gd name="T80" fmla="*/ 2147483647 w 306"/>
                    <a:gd name="T81" fmla="*/ 0 h 3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306"/>
                    <a:gd name="T124" fmla="*/ 0 h 322"/>
                    <a:gd name="T125" fmla="*/ 306 w 306"/>
                    <a:gd name="T126" fmla="*/ 322 h 3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306" h="322">
                      <a:moveTo>
                        <a:pt x="0" y="322"/>
                      </a:moveTo>
                      <a:lnTo>
                        <a:pt x="6" y="312"/>
                      </a:lnTo>
                      <a:lnTo>
                        <a:pt x="10" y="302"/>
                      </a:lnTo>
                      <a:lnTo>
                        <a:pt x="10" y="296"/>
                      </a:lnTo>
                      <a:lnTo>
                        <a:pt x="6" y="282"/>
                      </a:lnTo>
                      <a:lnTo>
                        <a:pt x="12" y="272"/>
                      </a:lnTo>
                      <a:lnTo>
                        <a:pt x="22" y="262"/>
                      </a:lnTo>
                      <a:lnTo>
                        <a:pt x="30" y="250"/>
                      </a:lnTo>
                      <a:lnTo>
                        <a:pt x="40" y="250"/>
                      </a:lnTo>
                      <a:lnTo>
                        <a:pt x="40" y="256"/>
                      </a:lnTo>
                      <a:lnTo>
                        <a:pt x="52" y="258"/>
                      </a:lnTo>
                      <a:lnTo>
                        <a:pt x="62" y="250"/>
                      </a:lnTo>
                      <a:lnTo>
                        <a:pt x="70" y="242"/>
                      </a:lnTo>
                      <a:lnTo>
                        <a:pt x="80" y="238"/>
                      </a:lnTo>
                      <a:lnTo>
                        <a:pt x="80" y="230"/>
                      </a:lnTo>
                      <a:lnTo>
                        <a:pt x="86" y="218"/>
                      </a:lnTo>
                      <a:lnTo>
                        <a:pt x="92" y="212"/>
                      </a:lnTo>
                      <a:lnTo>
                        <a:pt x="102" y="208"/>
                      </a:lnTo>
                      <a:lnTo>
                        <a:pt x="102" y="202"/>
                      </a:lnTo>
                      <a:lnTo>
                        <a:pt x="98" y="194"/>
                      </a:lnTo>
                      <a:lnTo>
                        <a:pt x="98" y="188"/>
                      </a:lnTo>
                      <a:lnTo>
                        <a:pt x="94" y="188"/>
                      </a:lnTo>
                      <a:lnTo>
                        <a:pt x="98" y="182"/>
                      </a:lnTo>
                      <a:lnTo>
                        <a:pt x="96" y="176"/>
                      </a:lnTo>
                      <a:lnTo>
                        <a:pt x="104" y="174"/>
                      </a:lnTo>
                      <a:lnTo>
                        <a:pt x="116" y="170"/>
                      </a:lnTo>
                      <a:lnTo>
                        <a:pt x="128" y="172"/>
                      </a:lnTo>
                      <a:lnTo>
                        <a:pt x="136" y="170"/>
                      </a:lnTo>
                      <a:lnTo>
                        <a:pt x="144" y="168"/>
                      </a:lnTo>
                      <a:lnTo>
                        <a:pt x="140" y="164"/>
                      </a:lnTo>
                      <a:lnTo>
                        <a:pt x="142" y="158"/>
                      </a:lnTo>
                      <a:lnTo>
                        <a:pt x="150" y="158"/>
                      </a:lnTo>
                      <a:lnTo>
                        <a:pt x="150" y="150"/>
                      </a:lnTo>
                      <a:lnTo>
                        <a:pt x="150" y="140"/>
                      </a:lnTo>
                      <a:lnTo>
                        <a:pt x="148" y="134"/>
                      </a:lnTo>
                      <a:lnTo>
                        <a:pt x="150" y="128"/>
                      </a:lnTo>
                      <a:lnTo>
                        <a:pt x="146" y="124"/>
                      </a:lnTo>
                      <a:lnTo>
                        <a:pt x="140" y="120"/>
                      </a:lnTo>
                      <a:lnTo>
                        <a:pt x="132" y="122"/>
                      </a:lnTo>
                      <a:lnTo>
                        <a:pt x="124" y="122"/>
                      </a:lnTo>
                      <a:lnTo>
                        <a:pt x="118" y="124"/>
                      </a:lnTo>
                      <a:lnTo>
                        <a:pt x="110" y="120"/>
                      </a:lnTo>
                      <a:lnTo>
                        <a:pt x="116" y="110"/>
                      </a:lnTo>
                      <a:lnTo>
                        <a:pt x="118" y="104"/>
                      </a:lnTo>
                      <a:lnTo>
                        <a:pt x="124" y="98"/>
                      </a:lnTo>
                      <a:lnTo>
                        <a:pt x="134" y="90"/>
                      </a:lnTo>
                      <a:lnTo>
                        <a:pt x="140" y="84"/>
                      </a:lnTo>
                      <a:lnTo>
                        <a:pt x="146" y="84"/>
                      </a:lnTo>
                      <a:lnTo>
                        <a:pt x="150" y="86"/>
                      </a:lnTo>
                      <a:lnTo>
                        <a:pt x="156" y="84"/>
                      </a:lnTo>
                      <a:lnTo>
                        <a:pt x="166" y="84"/>
                      </a:lnTo>
                      <a:lnTo>
                        <a:pt x="176" y="90"/>
                      </a:lnTo>
                      <a:lnTo>
                        <a:pt x="184" y="84"/>
                      </a:lnTo>
                      <a:lnTo>
                        <a:pt x="194" y="82"/>
                      </a:lnTo>
                      <a:lnTo>
                        <a:pt x="200" y="80"/>
                      </a:lnTo>
                      <a:lnTo>
                        <a:pt x="200" y="70"/>
                      </a:lnTo>
                      <a:lnTo>
                        <a:pt x="192" y="68"/>
                      </a:lnTo>
                      <a:lnTo>
                        <a:pt x="188" y="60"/>
                      </a:lnTo>
                      <a:lnTo>
                        <a:pt x="192" y="48"/>
                      </a:lnTo>
                      <a:lnTo>
                        <a:pt x="200" y="42"/>
                      </a:lnTo>
                      <a:lnTo>
                        <a:pt x="208" y="38"/>
                      </a:lnTo>
                      <a:lnTo>
                        <a:pt x="214" y="42"/>
                      </a:lnTo>
                      <a:lnTo>
                        <a:pt x="224" y="42"/>
                      </a:lnTo>
                      <a:lnTo>
                        <a:pt x="226" y="54"/>
                      </a:lnTo>
                      <a:lnTo>
                        <a:pt x="226" y="64"/>
                      </a:lnTo>
                      <a:lnTo>
                        <a:pt x="234" y="68"/>
                      </a:lnTo>
                      <a:lnTo>
                        <a:pt x="240" y="66"/>
                      </a:lnTo>
                      <a:lnTo>
                        <a:pt x="244" y="62"/>
                      </a:lnTo>
                      <a:lnTo>
                        <a:pt x="254" y="62"/>
                      </a:lnTo>
                      <a:lnTo>
                        <a:pt x="256" y="56"/>
                      </a:lnTo>
                      <a:lnTo>
                        <a:pt x="260" y="50"/>
                      </a:lnTo>
                      <a:lnTo>
                        <a:pt x="266" y="44"/>
                      </a:lnTo>
                      <a:lnTo>
                        <a:pt x="270" y="38"/>
                      </a:lnTo>
                      <a:lnTo>
                        <a:pt x="278" y="36"/>
                      </a:lnTo>
                      <a:lnTo>
                        <a:pt x="278" y="28"/>
                      </a:lnTo>
                      <a:lnTo>
                        <a:pt x="288" y="20"/>
                      </a:lnTo>
                      <a:lnTo>
                        <a:pt x="290" y="14"/>
                      </a:lnTo>
                      <a:lnTo>
                        <a:pt x="284" y="10"/>
                      </a:lnTo>
                      <a:lnTo>
                        <a:pt x="290" y="6"/>
                      </a:lnTo>
                      <a:lnTo>
                        <a:pt x="298" y="8"/>
                      </a:lnTo>
                      <a:lnTo>
                        <a:pt x="302" y="2"/>
                      </a:lnTo>
                      <a:lnTo>
                        <a:pt x="306"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99" name="Freeform 62"/>
                <p:cNvSpPr>
                  <a:spLocks/>
                </p:cNvSpPr>
                <p:nvPr/>
              </p:nvSpPr>
              <p:spPr bwMode="auto">
                <a:xfrm>
                  <a:off x="6745286" y="3532234"/>
                  <a:ext cx="266700" cy="130175"/>
                </a:xfrm>
                <a:custGeom>
                  <a:avLst/>
                  <a:gdLst>
                    <a:gd name="T0" fmla="*/ 0 w 168"/>
                    <a:gd name="T1" fmla="*/ 2147483647 h 82"/>
                    <a:gd name="T2" fmla="*/ 2147483647 w 168"/>
                    <a:gd name="T3" fmla="*/ 2147483647 h 82"/>
                    <a:gd name="T4" fmla="*/ 2147483647 w 168"/>
                    <a:gd name="T5" fmla="*/ 2147483647 h 82"/>
                    <a:gd name="T6" fmla="*/ 2147483647 w 168"/>
                    <a:gd name="T7" fmla="*/ 2147483647 h 82"/>
                    <a:gd name="T8" fmla="*/ 2147483647 w 168"/>
                    <a:gd name="T9" fmla="*/ 2147483647 h 82"/>
                    <a:gd name="T10" fmla="*/ 2147483647 w 168"/>
                    <a:gd name="T11" fmla="*/ 2147483647 h 82"/>
                    <a:gd name="T12" fmla="*/ 2147483647 w 168"/>
                    <a:gd name="T13" fmla="*/ 2147483647 h 82"/>
                    <a:gd name="T14" fmla="*/ 2147483647 w 168"/>
                    <a:gd name="T15" fmla="*/ 2147483647 h 82"/>
                    <a:gd name="T16" fmla="*/ 2147483647 w 168"/>
                    <a:gd name="T17" fmla="*/ 2147483647 h 82"/>
                    <a:gd name="T18" fmla="*/ 2147483647 w 168"/>
                    <a:gd name="T19" fmla="*/ 2147483647 h 82"/>
                    <a:gd name="T20" fmla="*/ 2147483647 w 168"/>
                    <a:gd name="T21" fmla="*/ 2147483647 h 82"/>
                    <a:gd name="T22" fmla="*/ 2147483647 w 168"/>
                    <a:gd name="T23" fmla="*/ 2147483647 h 82"/>
                    <a:gd name="T24" fmla="*/ 2147483647 w 168"/>
                    <a:gd name="T25" fmla="*/ 2147483647 h 82"/>
                    <a:gd name="T26" fmla="*/ 2147483647 w 168"/>
                    <a:gd name="T27" fmla="*/ 2147483647 h 82"/>
                    <a:gd name="T28" fmla="*/ 2147483647 w 168"/>
                    <a:gd name="T29" fmla="*/ 2147483647 h 82"/>
                    <a:gd name="T30" fmla="*/ 2147483647 w 168"/>
                    <a:gd name="T31" fmla="*/ 2147483647 h 82"/>
                    <a:gd name="T32" fmla="*/ 2147483647 w 168"/>
                    <a:gd name="T33" fmla="*/ 2147483647 h 82"/>
                    <a:gd name="T34" fmla="*/ 2147483647 w 168"/>
                    <a:gd name="T35" fmla="*/ 2147483647 h 82"/>
                    <a:gd name="T36" fmla="*/ 2147483647 w 168"/>
                    <a:gd name="T37" fmla="*/ 2147483647 h 82"/>
                    <a:gd name="T38" fmla="*/ 2147483647 w 168"/>
                    <a:gd name="T39" fmla="*/ 2147483647 h 82"/>
                    <a:gd name="T40" fmla="*/ 2147483647 w 168"/>
                    <a:gd name="T41" fmla="*/ 2147483647 h 82"/>
                    <a:gd name="T42" fmla="*/ 2147483647 w 168"/>
                    <a:gd name="T43" fmla="*/ 2147483647 h 82"/>
                    <a:gd name="T44" fmla="*/ 2147483647 w 168"/>
                    <a:gd name="T45" fmla="*/ 2147483647 h 82"/>
                    <a:gd name="T46" fmla="*/ 2147483647 w 168"/>
                    <a:gd name="T47" fmla="*/ 2147483647 h 82"/>
                    <a:gd name="T48" fmla="*/ 2147483647 w 168"/>
                    <a:gd name="T49" fmla="*/ 2147483647 h 82"/>
                    <a:gd name="T50" fmla="*/ 2147483647 w 168"/>
                    <a:gd name="T51" fmla="*/ 2147483647 h 82"/>
                    <a:gd name="T52" fmla="*/ 2147483647 w 168"/>
                    <a:gd name="T53" fmla="*/ 2147483647 h 82"/>
                    <a:gd name="T54" fmla="*/ 2147483647 w 168"/>
                    <a:gd name="T55" fmla="*/ 0 h 8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68"/>
                    <a:gd name="T85" fmla="*/ 0 h 82"/>
                    <a:gd name="T86" fmla="*/ 168 w 168"/>
                    <a:gd name="T87" fmla="*/ 82 h 8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68" h="82">
                      <a:moveTo>
                        <a:pt x="0" y="82"/>
                      </a:moveTo>
                      <a:lnTo>
                        <a:pt x="6" y="78"/>
                      </a:lnTo>
                      <a:lnTo>
                        <a:pt x="12" y="78"/>
                      </a:lnTo>
                      <a:lnTo>
                        <a:pt x="16" y="74"/>
                      </a:lnTo>
                      <a:lnTo>
                        <a:pt x="22" y="80"/>
                      </a:lnTo>
                      <a:lnTo>
                        <a:pt x="30" y="76"/>
                      </a:lnTo>
                      <a:lnTo>
                        <a:pt x="38" y="80"/>
                      </a:lnTo>
                      <a:lnTo>
                        <a:pt x="46" y="78"/>
                      </a:lnTo>
                      <a:lnTo>
                        <a:pt x="48" y="66"/>
                      </a:lnTo>
                      <a:lnTo>
                        <a:pt x="54" y="58"/>
                      </a:lnTo>
                      <a:lnTo>
                        <a:pt x="60" y="64"/>
                      </a:lnTo>
                      <a:lnTo>
                        <a:pt x="72" y="58"/>
                      </a:lnTo>
                      <a:lnTo>
                        <a:pt x="76" y="46"/>
                      </a:lnTo>
                      <a:lnTo>
                        <a:pt x="86" y="44"/>
                      </a:lnTo>
                      <a:lnTo>
                        <a:pt x="90" y="40"/>
                      </a:lnTo>
                      <a:lnTo>
                        <a:pt x="96" y="32"/>
                      </a:lnTo>
                      <a:lnTo>
                        <a:pt x="98" y="24"/>
                      </a:lnTo>
                      <a:lnTo>
                        <a:pt x="110" y="20"/>
                      </a:lnTo>
                      <a:lnTo>
                        <a:pt x="118" y="24"/>
                      </a:lnTo>
                      <a:lnTo>
                        <a:pt x="128" y="28"/>
                      </a:lnTo>
                      <a:lnTo>
                        <a:pt x="138" y="26"/>
                      </a:lnTo>
                      <a:lnTo>
                        <a:pt x="146" y="26"/>
                      </a:lnTo>
                      <a:lnTo>
                        <a:pt x="154" y="34"/>
                      </a:lnTo>
                      <a:lnTo>
                        <a:pt x="160" y="36"/>
                      </a:lnTo>
                      <a:lnTo>
                        <a:pt x="160" y="30"/>
                      </a:lnTo>
                      <a:lnTo>
                        <a:pt x="154" y="16"/>
                      </a:lnTo>
                      <a:lnTo>
                        <a:pt x="158" y="10"/>
                      </a:lnTo>
                      <a:lnTo>
                        <a:pt x="168"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00" name="Freeform 63"/>
                <p:cNvSpPr>
                  <a:spLocks/>
                </p:cNvSpPr>
                <p:nvPr/>
              </p:nvSpPr>
              <p:spPr bwMode="auto">
                <a:xfrm>
                  <a:off x="5738811" y="3033759"/>
                  <a:ext cx="835025" cy="492125"/>
                </a:xfrm>
                <a:custGeom>
                  <a:avLst/>
                  <a:gdLst>
                    <a:gd name="T0" fmla="*/ 2147483647 w 526"/>
                    <a:gd name="T1" fmla="*/ 2147483647 h 310"/>
                    <a:gd name="T2" fmla="*/ 2147483647 w 526"/>
                    <a:gd name="T3" fmla="*/ 2147483647 h 310"/>
                    <a:gd name="T4" fmla="*/ 2147483647 w 526"/>
                    <a:gd name="T5" fmla="*/ 2147483647 h 310"/>
                    <a:gd name="T6" fmla="*/ 2147483647 w 526"/>
                    <a:gd name="T7" fmla="*/ 2147483647 h 310"/>
                    <a:gd name="T8" fmla="*/ 2147483647 w 526"/>
                    <a:gd name="T9" fmla="*/ 2147483647 h 310"/>
                    <a:gd name="T10" fmla="*/ 2147483647 w 526"/>
                    <a:gd name="T11" fmla="*/ 2147483647 h 310"/>
                    <a:gd name="T12" fmla="*/ 2147483647 w 526"/>
                    <a:gd name="T13" fmla="*/ 2147483647 h 310"/>
                    <a:gd name="T14" fmla="*/ 2147483647 w 526"/>
                    <a:gd name="T15" fmla="*/ 2147483647 h 310"/>
                    <a:gd name="T16" fmla="*/ 2147483647 w 526"/>
                    <a:gd name="T17" fmla="*/ 2147483647 h 310"/>
                    <a:gd name="T18" fmla="*/ 2147483647 w 526"/>
                    <a:gd name="T19" fmla="*/ 2147483647 h 310"/>
                    <a:gd name="T20" fmla="*/ 2147483647 w 526"/>
                    <a:gd name="T21" fmla="*/ 2147483647 h 310"/>
                    <a:gd name="T22" fmla="*/ 2147483647 w 526"/>
                    <a:gd name="T23" fmla="*/ 2147483647 h 310"/>
                    <a:gd name="T24" fmla="*/ 2147483647 w 526"/>
                    <a:gd name="T25" fmla="*/ 2147483647 h 310"/>
                    <a:gd name="T26" fmla="*/ 2147483647 w 526"/>
                    <a:gd name="T27" fmla="*/ 2147483647 h 310"/>
                    <a:gd name="T28" fmla="*/ 2147483647 w 526"/>
                    <a:gd name="T29" fmla="*/ 2147483647 h 310"/>
                    <a:gd name="T30" fmla="*/ 2147483647 w 526"/>
                    <a:gd name="T31" fmla="*/ 2147483647 h 310"/>
                    <a:gd name="T32" fmla="*/ 2147483647 w 526"/>
                    <a:gd name="T33" fmla="*/ 2147483647 h 310"/>
                    <a:gd name="T34" fmla="*/ 2147483647 w 526"/>
                    <a:gd name="T35" fmla="*/ 2147483647 h 310"/>
                    <a:gd name="T36" fmla="*/ 2147483647 w 526"/>
                    <a:gd name="T37" fmla="*/ 2147483647 h 310"/>
                    <a:gd name="T38" fmla="*/ 2147483647 w 526"/>
                    <a:gd name="T39" fmla="*/ 2147483647 h 310"/>
                    <a:gd name="T40" fmla="*/ 2147483647 w 526"/>
                    <a:gd name="T41" fmla="*/ 2147483647 h 310"/>
                    <a:gd name="T42" fmla="*/ 2147483647 w 526"/>
                    <a:gd name="T43" fmla="*/ 2147483647 h 310"/>
                    <a:gd name="T44" fmla="*/ 2147483647 w 526"/>
                    <a:gd name="T45" fmla="*/ 2147483647 h 310"/>
                    <a:gd name="T46" fmla="*/ 2147483647 w 526"/>
                    <a:gd name="T47" fmla="*/ 2147483647 h 310"/>
                    <a:gd name="T48" fmla="*/ 2147483647 w 526"/>
                    <a:gd name="T49" fmla="*/ 2147483647 h 310"/>
                    <a:gd name="T50" fmla="*/ 2147483647 w 526"/>
                    <a:gd name="T51" fmla="*/ 2147483647 h 310"/>
                    <a:gd name="T52" fmla="*/ 2147483647 w 526"/>
                    <a:gd name="T53" fmla="*/ 2147483647 h 310"/>
                    <a:gd name="T54" fmla="*/ 2147483647 w 526"/>
                    <a:gd name="T55" fmla="*/ 2147483647 h 310"/>
                    <a:gd name="T56" fmla="*/ 2147483647 w 526"/>
                    <a:gd name="T57" fmla="*/ 2147483647 h 310"/>
                    <a:gd name="T58" fmla="*/ 2147483647 w 526"/>
                    <a:gd name="T59" fmla="*/ 2147483647 h 310"/>
                    <a:gd name="T60" fmla="*/ 2147483647 w 526"/>
                    <a:gd name="T61" fmla="*/ 2147483647 h 310"/>
                    <a:gd name="T62" fmla="*/ 2147483647 w 526"/>
                    <a:gd name="T63" fmla="*/ 2147483647 h 310"/>
                    <a:gd name="T64" fmla="*/ 2147483647 w 526"/>
                    <a:gd name="T65" fmla="*/ 2147483647 h 310"/>
                    <a:gd name="T66" fmla="*/ 2147483647 w 526"/>
                    <a:gd name="T67" fmla="*/ 2147483647 h 310"/>
                    <a:gd name="T68" fmla="*/ 2147483647 w 526"/>
                    <a:gd name="T69" fmla="*/ 2147483647 h 310"/>
                    <a:gd name="T70" fmla="*/ 2147483647 w 526"/>
                    <a:gd name="T71" fmla="*/ 2147483647 h 310"/>
                    <a:gd name="T72" fmla="*/ 2147483647 w 526"/>
                    <a:gd name="T73" fmla="*/ 2147483647 h 310"/>
                    <a:gd name="T74" fmla="*/ 2147483647 w 526"/>
                    <a:gd name="T75" fmla="*/ 2147483647 h 310"/>
                    <a:gd name="T76" fmla="*/ 2147483647 w 526"/>
                    <a:gd name="T77" fmla="*/ 2147483647 h 310"/>
                    <a:gd name="T78" fmla="*/ 2147483647 w 526"/>
                    <a:gd name="T79" fmla="*/ 2147483647 h 310"/>
                    <a:gd name="T80" fmla="*/ 2147483647 w 526"/>
                    <a:gd name="T81" fmla="*/ 2147483647 h 310"/>
                    <a:gd name="T82" fmla="*/ 2147483647 w 526"/>
                    <a:gd name="T83" fmla="*/ 2147483647 h 310"/>
                    <a:gd name="T84" fmla="*/ 2147483647 w 526"/>
                    <a:gd name="T85" fmla="*/ 2147483647 h 310"/>
                    <a:gd name="T86" fmla="*/ 2147483647 w 526"/>
                    <a:gd name="T87" fmla="*/ 2147483647 h 310"/>
                    <a:gd name="T88" fmla="*/ 2147483647 w 526"/>
                    <a:gd name="T89" fmla="*/ 2147483647 h 310"/>
                    <a:gd name="T90" fmla="*/ 2147483647 w 526"/>
                    <a:gd name="T91" fmla="*/ 2147483647 h 310"/>
                    <a:gd name="T92" fmla="*/ 2147483647 w 526"/>
                    <a:gd name="T93" fmla="*/ 2147483647 h 310"/>
                    <a:gd name="T94" fmla="*/ 2147483647 w 526"/>
                    <a:gd name="T95" fmla="*/ 2147483647 h 310"/>
                    <a:gd name="T96" fmla="*/ 2147483647 w 526"/>
                    <a:gd name="T97" fmla="*/ 2147483647 h 310"/>
                    <a:gd name="T98" fmla="*/ 2147483647 w 526"/>
                    <a:gd name="T99" fmla="*/ 2147483647 h 310"/>
                    <a:gd name="T100" fmla="*/ 2147483647 w 526"/>
                    <a:gd name="T101" fmla="*/ 2147483647 h 310"/>
                    <a:gd name="T102" fmla="*/ 2147483647 w 526"/>
                    <a:gd name="T103" fmla="*/ 2147483647 h 310"/>
                    <a:gd name="T104" fmla="*/ 2147483647 w 526"/>
                    <a:gd name="T105" fmla="*/ 2147483647 h 310"/>
                    <a:gd name="T106" fmla="*/ 2147483647 w 526"/>
                    <a:gd name="T107" fmla="*/ 2147483647 h 310"/>
                    <a:gd name="T108" fmla="*/ 2147483647 w 526"/>
                    <a:gd name="T109" fmla="*/ 2147483647 h 310"/>
                    <a:gd name="T110" fmla="*/ 2147483647 w 526"/>
                    <a:gd name="T111" fmla="*/ 2147483647 h 310"/>
                    <a:gd name="T112" fmla="*/ 2147483647 w 526"/>
                    <a:gd name="T113" fmla="*/ 2147483647 h 310"/>
                    <a:gd name="T114" fmla="*/ 2147483647 w 526"/>
                    <a:gd name="T115" fmla="*/ 2147483647 h 310"/>
                    <a:gd name="T116" fmla="*/ 2147483647 w 526"/>
                    <a:gd name="T117" fmla="*/ 2147483647 h 31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26"/>
                    <a:gd name="T178" fmla="*/ 0 h 310"/>
                    <a:gd name="T179" fmla="*/ 526 w 526"/>
                    <a:gd name="T180" fmla="*/ 310 h 310"/>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26" h="310">
                      <a:moveTo>
                        <a:pt x="520" y="308"/>
                      </a:moveTo>
                      <a:lnTo>
                        <a:pt x="514" y="308"/>
                      </a:lnTo>
                      <a:lnTo>
                        <a:pt x="508" y="310"/>
                      </a:lnTo>
                      <a:lnTo>
                        <a:pt x="510" y="302"/>
                      </a:lnTo>
                      <a:lnTo>
                        <a:pt x="512" y="294"/>
                      </a:lnTo>
                      <a:lnTo>
                        <a:pt x="510" y="286"/>
                      </a:lnTo>
                      <a:lnTo>
                        <a:pt x="508" y="280"/>
                      </a:lnTo>
                      <a:lnTo>
                        <a:pt x="510" y="274"/>
                      </a:lnTo>
                      <a:lnTo>
                        <a:pt x="518" y="266"/>
                      </a:lnTo>
                      <a:lnTo>
                        <a:pt x="524" y="260"/>
                      </a:lnTo>
                      <a:lnTo>
                        <a:pt x="520" y="250"/>
                      </a:lnTo>
                      <a:lnTo>
                        <a:pt x="526" y="242"/>
                      </a:lnTo>
                      <a:lnTo>
                        <a:pt x="526" y="238"/>
                      </a:lnTo>
                      <a:lnTo>
                        <a:pt x="520" y="234"/>
                      </a:lnTo>
                      <a:lnTo>
                        <a:pt x="516" y="236"/>
                      </a:lnTo>
                      <a:lnTo>
                        <a:pt x="504" y="234"/>
                      </a:lnTo>
                      <a:lnTo>
                        <a:pt x="508" y="228"/>
                      </a:lnTo>
                      <a:lnTo>
                        <a:pt x="508" y="218"/>
                      </a:lnTo>
                      <a:lnTo>
                        <a:pt x="502" y="212"/>
                      </a:lnTo>
                      <a:lnTo>
                        <a:pt x="496" y="212"/>
                      </a:lnTo>
                      <a:lnTo>
                        <a:pt x="492" y="206"/>
                      </a:lnTo>
                      <a:lnTo>
                        <a:pt x="498" y="198"/>
                      </a:lnTo>
                      <a:lnTo>
                        <a:pt x="490" y="194"/>
                      </a:lnTo>
                      <a:lnTo>
                        <a:pt x="484" y="194"/>
                      </a:lnTo>
                      <a:lnTo>
                        <a:pt x="476" y="198"/>
                      </a:lnTo>
                      <a:lnTo>
                        <a:pt x="470" y="194"/>
                      </a:lnTo>
                      <a:lnTo>
                        <a:pt x="472" y="186"/>
                      </a:lnTo>
                      <a:lnTo>
                        <a:pt x="468" y="182"/>
                      </a:lnTo>
                      <a:lnTo>
                        <a:pt x="474" y="178"/>
                      </a:lnTo>
                      <a:lnTo>
                        <a:pt x="472" y="172"/>
                      </a:lnTo>
                      <a:lnTo>
                        <a:pt x="468" y="164"/>
                      </a:lnTo>
                      <a:lnTo>
                        <a:pt x="470" y="154"/>
                      </a:lnTo>
                      <a:lnTo>
                        <a:pt x="462" y="148"/>
                      </a:lnTo>
                      <a:lnTo>
                        <a:pt x="464" y="142"/>
                      </a:lnTo>
                      <a:lnTo>
                        <a:pt x="458" y="136"/>
                      </a:lnTo>
                      <a:lnTo>
                        <a:pt x="448" y="134"/>
                      </a:lnTo>
                      <a:lnTo>
                        <a:pt x="440" y="136"/>
                      </a:lnTo>
                      <a:lnTo>
                        <a:pt x="434" y="128"/>
                      </a:lnTo>
                      <a:lnTo>
                        <a:pt x="436" y="120"/>
                      </a:lnTo>
                      <a:lnTo>
                        <a:pt x="440" y="118"/>
                      </a:lnTo>
                      <a:lnTo>
                        <a:pt x="440" y="110"/>
                      </a:lnTo>
                      <a:lnTo>
                        <a:pt x="448" y="106"/>
                      </a:lnTo>
                      <a:lnTo>
                        <a:pt x="432" y="98"/>
                      </a:lnTo>
                      <a:lnTo>
                        <a:pt x="426" y="96"/>
                      </a:lnTo>
                      <a:lnTo>
                        <a:pt x="428" y="84"/>
                      </a:lnTo>
                      <a:lnTo>
                        <a:pt x="438" y="72"/>
                      </a:lnTo>
                      <a:lnTo>
                        <a:pt x="450" y="68"/>
                      </a:lnTo>
                      <a:lnTo>
                        <a:pt x="460" y="58"/>
                      </a:lnTo>
                      <a:lnTo>
                        <a:pt x="464" y="46"/>
                      </a:lnTo>
                      <a:lnTo>
                        <a:pt x="460" y="36"/>
                      </a:lnTo>
                      <a:lnTo>
                        <a:pt x="468" y="24"/>
                      </a:lnTo>
                      <a:lnTo>
                        <a:pt x="454" y="16"/>
                      </a:lnTo>
                      <a:lnTo>
                        <a:pt x="442" y="24"/>
                      </a:lnTo>
                      <a:lnTo>
                        <a:pt x="430" y="36"/>
                      </a:lnTo>
                      <a:lnTo>
                        <a:pt x="422" y="46"/>
                      </a:lnTo>
                      <a:lnTo>
                        <a:pt x="406" y="48"/>
                      </a:lnTo>
                      <a:lnTo>
                        <a:pt x="392" y="46"/>
                      </a:lnTo>
                      <a:lnTo>
                        <a:pt x="374" y="48"/>
                      </a:lnTo>
                      <a:lnTo>
                        <a:pt x="374" y="24"/>
                      </a:lnTo>
                      <a:lnTo>
                        <a:pt x="370" y="8"/>
                      </a:lnTo>
                      <a:lnTo>
                        <a:pt x="362" y="0"/>
                      </a:lnTo>
                      <a:lnTo>
                        <a:pt x="344" y="10"/>
                      </a:lnTo>
                      <a:lnTo>
                        <a:pt x="332" y="6"/>
                      </a:lnTo>
                      <a:lnTo>
                        <a:pt x="322" y="12"/>
                      </a:lnTo>
                      <a:lnTo>
                        <a:pt x="324" y="22"/>
                      </a:lnTo>
                      <a:lnTo>
                        <a:pt x="314" y="26"/>
                      </a:lnTo>
                      <a:lnTo>
                        <a:pt x="300" y="24"/>
                      </a:lnTo>
                      <a:lnTo>
                        <a:pt x="290" y="24"/>
                      </a:lnTo>
                      <a:lnTo>
                        <a:pt x="288" y="36"/>
                      </a:lnTo>
                      <a:lnTo>
                        <a:pt x="300" y="46"/>
                      </a:lnTo>
                      <a:lnTo>
                        <a:pt x="312" y="52"/>
                      </a:lnTo>
                      <a:lnTo>
                        <a:pt x="316" y="72"/>
                      </a:lnTo>
                      <a:lnTo>
                        <a:pt x="318" y="92"/>
                      </a:lnTo>
                      <a:lnTo>
                        <a:pt x="316" y="108"/>
                      </a:lnTo>
                      <a:lnTo>
                        <a:pt x="324" y="114"/>
                      </a:lnTo>
                      <a:lnTo>
                        <a:pt x="322" y="122"/>
                      </a:lnTo>
                      <a:lnTo>
                        <a:pt x="306" y="130"/>
                      </a:lnTo>
                      <a:lnTo>
                        <a:pt x="300" y="138"/>
                      </a:lnTo>
                      <a:lnTo>
                        <a:pt x="292" y="132"/>
                      </a:lnTo>
                      <a:lnTo>
                        <a:pt x="284" y="132"/>
                      </a:lnTo>
                      <a:lnTo>
                        <a:pt x="272" y="130"/>
                      </a:lnTo>
                      <a:lnTo>
                        <a:pt x="262" y="138"/>
                      </a:lnTo>
                      <a:lnTo>
                        <a:pt x="252" y="150"/>
                      </a:lnTo>
                      <a:lnTo>
                        <a:pt x="236" y="154"/>
                      </a:lnTo>
                      <a:lnTo>
                        <a:pt x="214" y="152"/>
                      </a:lnTo>
                      <a:lnTo>
                        <a:pt x="208" y="162"/>
                      </a:lnTo>
                      <a:lnTo>
                        <a:pt x="192" y="156"/>
                      </a:lnTo>
                      <a:lnTo>
                        <a:pt x="188" y="136"/>
                      </a:lnTo>
                      <a:lnTo>
                        <a:pt x="204" y="134"/>
                      </a:lnTo>
                      <a:lnTo>
                        <a:pt x="212" y="128"/>
                      </a:lnTo>
                      <a:lnTo>
                        <a:pt x="214" y="114"/>
                      </a:lnTo>
                      <a:lnTo>
                        <a:pt x="202" y="110"/>
                      </a:lnTo>
                      <a:lnTo>
                        <a:pt x="196" y="98"/>
                      </a:lnTo>
                      <a:lnTo>
                        <a:pt x="198" y="88"/>
                      </a:lnTo>
                      <a:lnTo>
                        <a:pt x="206" y="82"/>
                      </a:lnTo>
                      <a:lnTo>
                        <a:pt x="200" y="76"/>
                      </a:lnTo>
                      <a:lnTo>
                        <a:pt x="202" y="66"/>
                      </a:lnTo>
                      <a:lnTo>
                        <a:pt x="208" y="64"/>
                      </a:lnTo>
                      <a:lnTo>
                        <a:pt x="204" y="54"/>
                      </a:lnTo>
                      <a:lnTo>
                        <a:pt x="204" y="46"/>
                      </a:lnTo>
                      <a:lnTo>
                        <a:pt x="198" y="40"/>
                      </a:lnTo>
                      <a:lnTo>
                        <a:pt x="184" y="44"/>
                      </a:lnTo>
                      <a:lnTo>
                        <a:pt x="174" y="44"/>
                      </a:lnTo>
                      <a:lnTo>
                        <a:pt x="160" y="36"/>
                      </a:lnTo>
                      <a:lnTo>
                        <a:pt x="158" y="24"/>
                      </a:lnTo>
                      <a:lnTo>
                        <a:pt x="152" y="14"/>
                      </a:lnTo>
                      <a:lnTo>
                        <a:pt x="136" y="6"/>
                      </a:lnTo>
                      <a:lnTo>
                        <a:pt x="128" y="20"/>
                      </a:lnTo>
                      <a:lnTo>
                        <a:pt x="138" y="26"/>
                      </a:lnTo>
                      <a:lnTo>
                        <a:pt x="132" y="36"/>
                      </a:lnTo>
                      <a:lnTo>
                        <a:pt x="118" y="42"/>
                      </a:lnTo>
                      <a:lnTo>
                        <a:pt x="92" y="54"/>
                      </a:lnTo>
                      <a:lnTo>
                        <a:pt x="82" y="62"/>
                      </a:lnTo>
                      <a:lnTo>
                        <a:pt x="78" y="70"/>
                      </a:lnTo>
                      <a:lnTo>
                        <a:pt x="68" y="74"/>
                      </a:lnTo>
                      <a:lnTo>
                        <a:pt x="64" y="78"/>
                      </a:lnTo>
                      <a:lnTo>
                        <a:pt x="22" y="78"/>
                      </a:lnTo>
                      <a:lnTo>
                        <a:pt x="6" y="80"/>
                      </a:lnTo>
                      <a:lnTo>
                        <a:pt x="0" y="8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01" name="Freeform 64"/>
                <p:cNvSpPr>
                  <a:spLocks/>
                </p:cNvSpPr>
                <p:nvPr/>
              </p:nvSpPr>
              <p:spPr bwMode="auto">
                <a:xfrm>
                  <a:off x="6275386" y="2643234"/>
                  <a:ext cx="158750" cy="123825"/>
                </a:xfrm>
                <a:custGeom>
                  <a:avLst/>
                  <a:gdLst>
                    <a:gd name="T0" fmla="*/ 0 w 100"/>
                    <a:gd name="T1" fmla="*/ 0 h 78"/>
                    <a:gd name="T2" fmla="*/ 2147483647 w 100"/>
                    <a:gd name="T3" fmla="*/ 2147483647 h 78"/>
                    <a:gd name="T4" fmla="*/ 2147483647 w 100"/>
                    <a:gd name="T5" fmla="*/ 2147483647 h 78"/>
                    <a:gd name="T6" fmla="*/ 2147483647 w 100"/>
                    <a:gd name="T7" fmla="*/ 2147483647 h 78"/>
                    <a:gd name="T8" fmla="*/ 2147483647 w 100"/>
                    <a:gd name="T9" fmla="*/ 2147483647 h 78"/>
                    <a:gd name="T10" fmla="*/ 2147483647 w 100"/>
                    <a:gd name="T11" fmla="*/ 2147483647 h 78"/>
                    <a:gd name="T12" fmla="*/ 2147483647 w 100"/>
                    <a:gd name="T13" fmla="*/ 2147483647 h 78"/>
                    <a:gd name="T14" fmla="*/ 2147483647 w 100"/>
                    <a:gd name="T15" fmla="*/ 2147483647 h 78"/>
                    <a:gd name="T16" fmla="*/ 2147483647 w 100"/>
                    <a:gd name="T17" fmla="*/ 2147483647 h 78"/>
                    <a:gd name="T18" fmla="*/ 2147483647 w 100"/>
                    <a:gd name="T19" fmla="*/ 2147483647 h 78"/>
                    <a:gd name="T20" fmla="*/ 2147483647 w 100"/>
                    <a:gd name="T21" fmla="*/ 2147483647 h 78"/>
                    <a:gd name="T22" fmla="*/ 2147483647 w 100"/>
                    <a:gd name="T23" fmla="*/ 2147483647 h 78"/>
                    <a:gd name="T24" fmla="*/ 2147483647 w 100"/>
                    <a:gd name="T25" fmla="*/ 2147483647 h 78"/>
                    <a:gd name="T26" fmla="*/ 2147483647 w 100"/>
                    <a:gd name="T27" fmla="*/ 2147483647 h 78"/>
                    <a:gd name="T28" fmla="*/ 2147483647 w 100"/>
                    <a:gd name="T29" fmla="*/ 2147483647 h 78"/>
                    <a:gd name="T30" fmla="*/ 2147483647 w 100"/>
                    <a:gd name="T31" fmla="*/ 2147483647 h 78"/>
                    <a:gd name="T32" fmla="*/ 2147483647 w 100"/>
                    <a:gd name="T33" fmla="*/ 2147483647 h 78"/>
                    <a:gd name="T34" fmla="*/ 2147483647 w 100"/>
                    <a:gd name="T35" fmla="*/ 2147483647 h 78"/>
                    <a:gd name="T36" fmla="*/ 2147483647 w 100"/>
                    <a:gd name="T37" fmla="*/ 2147483647 h 78"/>
                    <a:gd name="T38" fmla="*/ 2147483647 w 100"/>
                    <a:gd name="T39" fmla="*/ 2147483647 h 78"/>
                    <a:gd name="T40" fmla="*/ 2147483647 w 100"/>
                    <a:gd name="T41" fmla="*/ 2147483647 h 78"/>
                    <a:gd name="T42" fmla="*/ 2147483647 w 100"/>
                    <a:gd name="T43" fmla="*/ 2147483647 h 78"/>
                    <a:gd name="T44" fmla="*/ 2147483647 w 100"/>
                    <a:gd name="T45" fmla="*/ 2147483647 h 78"/>
                    <a:gd name="T46" fmla="*/ 2147483647 w 100"/>
                    <a:gd name="T47" fmla="*/ 2147483647 h 78"/>
                    <a:gd name="T48" fmla="*/ 2147483647 w 100"/>
                    <a:gd name="T49" fmla="*/ 2147483647 h 78"/>
                    <a:gd name="T50" fmla="*/ 2147483647 w 100"/>
                    <a:gd name="T51" fmla="*/ 2147483647 h 78"/>
                    <a:gd name="T52" fmla="*/ 2147483647 w 100"/>
                    <a:gd name="T53" fmla="*/ 2147483647 h 78"/>
                    <a:gd name="T54" fmla="*/ 2147483647 w 100"/>
                    <a:gd name="T55" fmla="*/ 2147483647 h 78"/>
                    <a:gd name="T56" fmla="*/ 2147483647 w 100"/>
                    <a:gd name="T57" fmla="*/ 2147483647 h 78"/>
                    <a:gd name="T58" fmla="*/ 2147483647 w 100"/>
                    <a:gd name="T59" fmla="*/ 2147483647 h 78"/>
                    <a:gd name="T60" fmla="*/ 2147483647 w 100"/>
                    <a:gd name="T61" fmla="*/ 2147483647 h 78"/>
                    <a:gd name="T62" fmla="*/ 0 w 100"/>
                    <a:gd name="T63" fmla="*/ 2147483647 h 78"/>
                    <a:gd name="T64" fmla="*/ 0 w 100"/>
                    <a:gd name="T65" fmla="*/ 0 h 78"/>
                    <a:gd name="T66" fmla="*/ 0 w 100"/>
                    <a:gd name="T67" fmla="*/ 0 h 7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00"/>
                    <a:gd name="T103" fmla="*/ 0 h 78"/>
                    <a:gd name="T104" fmla="*/ 100 w 100"/>
                    <a:gd name="T105" fmla="*/ 78 h 7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00" h="78">
                      <a:moveTo>
                        <a:pt x="0" y="0"/>
                      </a:moveTo>
                      <a:lnTo>
                        <a:pt x="4" y="2"/>
                      </a:lnTo>
                      <a:lnTo>
                        <a:pt x="12" y="12"/>
                      </a:lnTo>
                      <a:lnTo>
                        <a:pt x="24" y="12"/>
                      </a:lnTo>
                      <a:lnTo>
                        <a:pt x="32" y="16"/>
                      </a:lnTo>
                      <a:lnTo>
                        <a:pt x="50" y="18"/>
                      </a:lnTo>
                      <a:lnTo>
                        <a:pt x="56" y="28"/>
                      </a:lnTo>
                      <a:lnTo>
                        <a:pt x="70" y="30"/>
                      </a:lnTo>
                      <a:lnTo>
                        <a:pt x="84" y="36"/>
                      </a:lnTo>
                      <a:lnTo>
                        <a:pt x="90" y="30"/>
                      </a:lnTo>
                      <a:lnTo>
                        <a:pt x="100" y="32"/>
                      </a:lnTo>
                      <a:lnTo>
                        <a:pt x="98" y="48"/>
                      </a:lnTo>
                      <a:lnTo>
                        <a:pt x="98" y="58"/>
                      </a:lnTo>
                      <a:lnTo>
                        <a:pt x="92" y="62"/>
                      </a:lnTo>
                      <a:lnTo>
                        <a:pt x="94" y="72"/>
                      </a:lnTo>
                      <a:lnTo>
                        <a:pt x="88" y="76"/>
                      </a:lnTo>
                      <a:lnTo>
                        <a:pt x="78" y="78"/>
                      </a:lnTo>
                      <a:lnTo>
                        <a:pt x="74" y="70"/>
                      </a:lnTo>
                      <a:lnTo>
                        <a:pt x="66" y="76"/>
                      </a:lnTo>
                      <a:lnTo>
                        <a:pt x="58" y="72"/>
                      </a:lnTo>
                      <a:lnTo>
                        <a:pt x="56" y="66"/>
                      </a:lnTo>
                      <a:lnTo>
                        <a:pt x="48" y="70"/>
                      </a:lnTo>
                      <a:lnTo>
                        <a:pt x="40" y="66"/>
                      </a:lnTo>
                      <a:lnTo>
                        <a:pt x="40" y="58"/>
                      </a:lnTo>
                      <a:lnTo>
                        <a:pt x="32" y="56"/>
                      </a:lnTo>
                      <a:lnTo>
                        <a:pt x="32" y="42"/>
                      </a:lnTo>
                      <a:lnTo>
                        <a:pt x="30" y="36"/>
                      </a:lnTo>
                      <a:lnTo>
                        <a:pt x="28" y="30"/>
                      </a:lnTo>
                      <a:lnTo>
                        <a:pt x="18" y="24"/>
                      </a:lnTo>
                      <a:lnTo>
                        <a:pt x="10" y="22"/>
                      </a:lnTo>
                      <a:lnTo>
                        <a:pt x="6" y="18"/>
                      </a:lnTo>
                      <a:lnTo>
                        <a:pt x="0" y="10"/>
                      </a:lnTo>
                      <a:lnTo>
                        <a:pt x="0"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02" name="Freeform 65"/>
                <p:cNvSpPr>
                  <a:spLocks/>
                </p:cNvSpPr>
                <p:nvPr/>
              </p:nvSpPr>
              <p:spPr bwMode="auto">
                <a:xfrm>
                  <a:off x="6294436" y="2452734"/>
                  <a:ext cx="44450" cy="69850"/>
                </a:xfrm>
                <a:custGeom>
                  <a:avLst/>
                  <a:gdLst>
                    <a:gd name="T0" fmla="*/ 0 w 28"/>
                    <a:gd name="T1" fmla="*/ 2147483647 h 44"/>
                    <a:gd name="T2" fmla="*/ 2147483647 w 28"/>
                    <a:gd name="T3" fmla="*/ 0 h 44"/>
                    <a:gd name="T4" fmla="*/ 2147483647 w 28"/>
                    <a:gd name="T5" fmla="*/ 2147483647 h 44"/>
                    <a:gd name="T6" fmla="*/ 2147483647 w 28"/>
                    <a:gd name="T7" fmla="*/ 2147483647 h 44"/>
                    <a:gd name="T8" fmla="*/ 2147483647 w 28"/>
                    <a:gd name="T9" fmla="*/ 2147483647 h 44"/>
                    <a:gd name="T10" fmla="*/ 2147483647 w 28"/>
                    <a:gd name="T11" fmla="*/ 2147483647 h 44"/>
                    <a:gd name="T12" fmla="*/ 2147483647 w 28"/>
                    <a:gd name="T13" fmla="*/ 2147483647 h 44"/>
                    <a:gd name="T14" fmla="*/ 2147483647 w 28"/>
                    <a:gd name="T15" fmla="*/ 2147483647 h 44"/>
                    <a:gd name="T16" fmla="*/ 2147483647 w 28"/>
                    <a:gd name="T17" fmla="*/ 2147483647 h 44"/>
                    <a:gd name="T18" fmla="*/ 2147483647 w 28"/>
                    <a:gd name="T19" fmla="*/ 2147483647 h 44"/>
                    <a:gd name="T20" fmla="*/ 2147483647 w 28"/>
                    <a:gd name="T21" fmla="*/ 2147483647 h 44"/>
                    <a:gd name="T22" fmla="*/ 2147483647 w 28"/>
                    <a:gd name="T23" fmla="*/ 2147483647 h 44"/>
                    <a:gd name="T24" fmla="*/ 0 w 28"/>
                    <a:gd name="T25" fmla="*/ 2147483647 h 44"/>
                    <a:gd name="T26" fmla="*/ 0 w 28"/>
                    <a:gd name="T27" fmla="*/ 2147483647 h 4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8"/>
                    <a:gd name="T43" fmla="*/ 0 h 44"/>
                    <a:gd name="T44" fmla="*/ 28 w 28"/>
                    <a:gd name="T45" fmla="*/ 44 h 4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8" h="44">
                      <a:moveTo>
                        <a:pt x="0" y="4"/>
                      </a:moveTo>
                      <a:lnTo>
                        <a:pt x="10" y="0"/>
                      </a:lnTo>
                      <a:lnTo>
                        <a:pt x="16" y="4"/>
                      </a:lnTo>
                      <a:lnTo>
                        <a:pt x="28" y="6"/>
                      </a:lnTo>
                      <a:lnTo>
                        <a:pt x="28" y="16"/>
                      </a:lnTo>
                      <a:lnTo>
                        <a:pt x="28" y="34"/>
                      </a:lnTo>
                      <a:lnTo>
                        <a:pt x="28" y="42"/>
                      </a:lnTo>
                      <a:lnTo>
                        <a:pt x="20" y="44"/>
                      </a:lnTo>
                      <a:lnTo>
                        <a:pt x="12" y="36"/>
                      </a:lnTo>
                      <a:lnTo>
                        <a:pt x="8" y="20"/>
                      </a:lnTo>
                      <a:lnTo>
                        <a:pt x="8" y="14"/>
                      </a:lnTo>
                      <a:lnTo>
                        <a:pt x="6" y="8"/>
                      </a:lnTo>
                      <a:lnTo>
                        <a:pt x="0" y="4"/>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03" name="Freeform 66"/>
                <p:cNvSpPr>
                  <a:spLocks/>
                </p:cNvSpPr>
                <p:nvPr/>
              </p:nvSpPr>
              <p:spPr bwMode="auto">
                <a:xfrm>
                  <a:off x="7005636" y="2290809"/>
                  <a:ext cx="111125" cy="301625"/>
                </a:xfrm>
                <a:custGeom>
                  <a:avLst/>
                  <a:gdLst>
                    <a:gd name="T0" fmla="*/ 2147483647 w 70"/>
                    <a:gd name="T1" fmla="*/ 0 h 190"/>
                    <a:gd name="T2" fmla="*/ 2147483647 w 70"/>
                    <a:gd name="T3" fmla="*/ 2147483647 h 190"/>
                    <a:gd name="T4" fmla="*/ 2147483647 w 70"/>
                    <a:gd name="T5" fmla="*/ 2147483647 h 190"/>
                    <a:gd name="T6" fmla="*/ 2147483647 w 70"/>
                    <a:gd name="T7" fmla="*/ 2147483647 h 190"/>
                    <a:gd name="T8" fmla="*/ 2147483647 w 70"/>
                    <a:gd name="T9" fmla="*/ 2147483647 h 190"/>
                    <a:gd name="T10" fmla="*/ 2147483647 w 70"/>
                    <a:gd name="T11" fmla="*/ 2147483647 h 190"/>
                    <a:gd name="T12" fmla="*/ 2147483647 w 70"/>
                    <a:gd name="T13" fmla="*/ 2147483647 h 190"/>
                    <a:gd name="T14" fmla="*/ 2147483647 w 70"/>
                    <a:gd name="T15" fmla="*/ 2147483647 h 190"/>
                    <a:gd name="T16" fmla="*/ 2147483647 w 70"/>
                    <a:gd name="T17" fmla="*/ 2147483647 h 190"/>
                    <a:gd name="T18" fmla="*/ 2147483647 w 70"/>
                    <a:gd name="T19" fmla="*/ 2147483647 h 190"/>
                    <a:gd name="T20" fmla="*/ 2147483647 w 70"/>
                    <a:gd name="T21" fmla="*/ 2147483647 h 190"/>
                    <a:gd name="T22" fmla="*/ 2147483647 w 70"/>
                    <a:gd name="T23" fmla="*/ 2147483647 h 190"/>
                    <a:gd name="T24" fmla="*/ 2147483647 w 70"/>
                    <a:gd name="T25" fmla="*/ 2147483647 h 190"/>
                    <a:gd name="T26" fmla="*/ 2147483647 w 70"/>
                    <a:gd name="T27" fmla="*/ 2147483647 h 190"/>
                    <a:gd name="T28" fmla="*/ 2147483647 w 70"/>
                    <a:gd name="T29" fmla="*/ 2147483647 h 190"/>
                    <a:gd name="T30" fmla="*/ 2147483647 w 70"/>
                    <a:gd name="T31" fmla="*/ 2147483647 h 190"/>
                    <a:gd name="T32" fmla="*/ 2147483647 w 70"/>
                    <a:gd name="T33" fmla="*/ 2147483647 h 190"/>
                    <a:gd name="T34" fmla="*/ 2147483647 w 70"/>
                    <a:gd name="T35" fmla="*/ 2147483647 h 190"/>
                    <a:gd name="T36" fmla="*/ 2147483647 w 70"/>
                    <a:gd name="T37" fmla="*/ 2147483647 h 190"/>
                    <a:gd name="T38" fmla="*/ 2147483647 w 70"/>
                    <a:gd name="T39" fmla="*/ 2147483647 h 190"/>
                    <a:gd name="T40" fmla="*/ 2147483647 w 70"/>
                    <a:gd name="T41" fmla="*/ 2147483647 h 190"/>
                    <a:gd name="T42" fmla="*/ 2147483647 w 70"/>
                    <a:gd name="T43" fmla="*/ 2147483647 h 190"/>
                    <a:gd name="T44" fmla="*/ 2147483647 w 70"/>
                    <a:gd name="T45" fmla="*/ 2147483647 h 190"/>
                    <a:gd name="T46" fmla="*/ 2147483647 w 70"/>
                    <a:gd name="T47" fmla="*/ 2147483647 h 190"/>
                    <a:gd name="T48" fmla="*/ 2147483647 w 70"/>
                    <a:gd name="T49" fmla="*/ 2147483647 h 190"/>
                    <a:gd name="T50" fmla="*/ 2147483647 w 70"/>
                    <a:gd name="T51" fmla="*/ 2147483647 h 190"/>
                    <a:gd name="T52" fmla="*/ 2147483647 w 70"/>
                    <a:gd name="T53" fmla="*/ 2147483647 h 190"/>
                    <a:gd name="T54" fmla="*/ 2147483647 w 70"/>
                    <a:gd name="T55" fmla="*/ 2147483647 h 190"/>
                    <a:gd name="T56" fmla="*/ 2147483647 w 70"/>
                    <a:gd name="T57" fmla="*/ 2147483647 h 190"/>
                    <a:gd name="T58" fmla="*/ 2147483647 w 70"/>
                    <a:gd name="T59" fmla="*/ 2147483647 h 190"/>
                    <a:gd name="T60" fmla="*/ 2147483647 w 70"/>
                    <a:gd name="T61" fmla="*/ 2147483647 h 190"/>
                    <a:gd name="T62" fmla="*/ 2147483647 w 70"/>
                    <a:gd name="T63" fmla="*/ 2147483647 h 190"/>
                    <a:gd name="T64" fmla="*/ 2147483647 w 70"/>
                    <a:gd name="T65" fmla="*/ 2147483647 h 190"/>
                    <a:gd name="T66" fmla="*/ 2147483647 w 70"/>
                    <a:gd name="T67" fmla="*/ 2147483647 h 190"/>
                    <a:gd name="T68" fmla="*/ 2147483647 w 70"/>
                    <a:gd name="T69" fmla="*/ 2147483647 h 190"/>
                    <a:gd name="T70" fmla="*/ 2147483647 w 70"/>
                    <a:gd name="T71" fmla="*/ 2147483647 h 190"/>
                    <a:gd name="T72" fmla="*/ 2147483647 w 70"/>
                    <a:gd name="T73" fmla="*/ 2147483647 h 190"/>
                    <a:gd name="T74" fmla="*/ 2147483647 w 70"/>
                    <a:gd name="T75" fmla="*/ 2147483647 h 190"/>
                    <a:gd name="T76" fmla="*/ 2147483647 w 70"/>
                    <a:gd name="T77" fmla="*/ 2147483647 h 190"/>
                    <a:gd name="T78" fmla="*/ 2147483647 w 70"/>
                    <a:gd name="T79" fmla="*/ 2147483647 h 190"/>
                    <a:gd name="T80" fmla="*/ 2147483647 w 70"/>
                    <a:gd name="T81" fmla="*/ 2147483647 h 190"/>
                    <a:gd name="T82" fmla="*/ 2147483647 w 70"/>
                    <a:gd name="T83" fmla="*/ 2147483647 h 190"/>
                    <a:gd name="T84" fmla="*/ 2147483647 w 70"/>
                    <a:gd name="T85" fmla="*/ 2147483647 h 190"/>
                    <a:gd name="T86" fmla="*/ 2147483647 w 70"/>
                    <a:gd name="T87" fmla="*/ 2147483647 h 190"/>
                    <a:gd name="T88" fmla="*/ 2147483647 w 70"/>
                    <a:gd name="T89" fmla="*/ 2147483647 h 190"/>
                    <a:gd name="T90" fmla="*/ 2147483647 w 70"/>
                    <a:gd name="T91" fmla="*/ 2147483647 h 190"/>
                    <a:gd name="T92" fmla="*/ 2147483647 w 70"/>
                    <a:gd name="T93" fmla="*/ 2147483647 h 190"/>
                    <a:gd name="T94" fmla="*/ 2147483647 w 70"/>
                    <a:gd name="T95" fmla="*/ 2147483647 h 190"/>
                    <a:gd name="T96" fmla="*/ 2147483647 w 70"/>
                    <a:gd name="T97" fmla="*/ 2147483647 h 190"/>
                    <a:gd name="T98" fmla="*/ 2147483647 w 70"/>
                    <a:gd name="T99" fmla="*/ 2147483647 h 190"/>
                    <a:gd name="T100" fmla="*/ 2147483647 w 70"/>
                    <a:gd name="T101" fmla="*/ 2147483647 h 190"/>
                    <a:gd name="T102" fmla="*/ 2147483647 w 70"/>
                    <a:gd name="T103" fmla="*/ 2147483647 h 190"/>
                    <a:gd name="T104" fmla="*/ 2147483647 w 70"/>
                    <a:gd name="T105" fmla="*/ 2147483647 h 190"/>
                    <a:gd name="T106" fmla="*/ 2147483647 w 70"/>
                    <a:gd name="T107" fmla="*/ 2147483647 h 190"/>
                    <a:gd name="T108" fmla="*/ 2147483647 w 70"/>
                    <a:gd name="T109" fmla="*/ 2147483647 h 190"/>
                    <a:gd name="T110" fmla="*/ 2147483647 w 70"/>
                    <a:gd name="T111" fmla="*/ 2147483647 h 190"/>
                    <a:gd name="T112" fmla="*/ 0 w 70"/>
                    <a:gd name="T113" fmla="*/ 2147483647 h 19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0"/>
                    <a:gd name="T172" fmla="*/ 0 h 190"/>
                    <a:gd name="T173" fmla="*/ 70 w 70"/>
                    <a:gd name="T174" fmla="*/ 190 h 190"/>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0" h="190">
                      <a:moveTo>
                        <a:pt x="58" y="0"/>
                      </a:moveTo>
                      <a:lnTo>
                        <a:pt x="58" y="4"/>
                      </a:lnTo>
                      <a:lnTo>
                        <a:pt x="60" y="10"/>
                      </a:lnTo>
                      <a:lnTo>
                        <a:pt x="66" y="14"/>
                      </a:lnTo>
                      <a:lnTo>
                        <a:pt x="68" y="14"/>
                      </a:lnTo>
                      <a:lnTo>
                        <a:pt x="68" y="16"/>
                      </a:lnTo>
                      <a:lnTo>
                        <a:pt x="66" y="18"/>
                      </a:lnTo>
                      <a:lnTo>
                        <a:pt x="64" y="20"/>
                      </a:lnTo>
                      <a:lnTo>
                        <a:pt x="60" y="20"/>
                      </a:lnTo>
                      <a:lnTo>
                        <a:pt x="58" y="20"/>
                      </a:lnTo>
                      <a:lnTo>
                        <a:pt x="56" y="18"/>
                      </a:lnTo>
                      <a:lnTo>
                        <a:pt x="60" y="16"/>
                      </a:lnTo>
                      <a:lnTo>
                        <a:pt x="56" y="14"/>
                      </a:lnTo>
                      <a:lnTo>
                        <a:pt x="54" y="18"/>
                      </a:lnTo>
                      <a:lnTo>
                        <a:pt x="50" y="20"/>
                      </a:lnTo>
                      <a:lnTo>
                        <a:pt x="44" y="22"/>
                      </a:lnTo>
                      <a:lnTo>
                        <a:pt x="38" y="28"/>
                      </a:lnTo>
                      <a:lnTo>
                        <a:pt x="30" y="34"/>
                      </a:lnTo>
                      <a:lnTo>
                        <a:pt x="26" y="44"/>
                      </a:lnTo>
                      <a:lnTo>
                        <a:pt x="26" y="56"/>
                      </a:lnTo>
                      <a:lnTo>
                        <a:pt x="28" y="68"/>
                      </a:lnTo>
                      <a:lnTo>
                        <a:pt x="36" y="76"/>
                      </a:lnTo>
                      <a:lnTo>
                        <a:pt x="40" y="80"/>
                      </a:lnTo>
                      <a:lnTo>
                        <a:pt x="48" y="90"/>
                      </a:lnTo>
                      <a:lnTo>
                        <a:pt x="58" y="88"/>
                      </a:lnTo>
                      <a:lnTo>
                        <a:pt x="66" y="90"/>
                      </a:lnTo>
                      <a:lnTo>
                        <a:pt x="68" y="102"/>
                      </a:lnTo>
                      <a:lnTo>
                        <a:pt x="70" y="106"/>
                      </a:lnTo>
                      <a:lnTo>
                        <a:pt x="70" y="108"/>
                      </a:lnTo>
                      <a:lnTo>
                        <a:pt x="70" y="110"/>
                      </a:lnTo>
                      <a:lnTo>
                        <a:pt x="68" y="112"/>
                      </a:lnTo>
                      <a:lnTo>
                        <a:pt x="66" y="116"/>
                      </a:lnTo>
                      <a:lnTo>
                        <a:pt x="68" y="120"/>
                      </a:lnTo>
                      <a:lnTo>
                        <a:pt x="64" y="122"/>
                      </a:lnTo>
                      <a:lnTo>
                        <a:pt x="64" y="126"/>
                      </a:lnTo>
                      <a:lnTo>
                        <a:pt x="64" y="128"/>
                      </a:lnTo>
                      <a:lnTo>
                        <a:pt x="64" y="134"/>
                      </a:lnTo>
                      <a:lnTo>
                        <a:pt x="58" y="136"/>
                      </a:lnTo>
                      <a:lnTo>
                        <a:pt x="50" y="134"/>
                      </a:lnTo>
                      <a:lnTo>
                        <a:pt x="48" y="130"/>
                      </a:lnTo>
                      <a:lnTo>
                        <a:pt x="44" y="132"/>
                      </a:lnTo>
                      <a:lnTo>
                        <a:pt x="42" y="140"/>
                      </a:lnTo>
                      <a:lnTo>
                        <a:pt x="44" y="148"/>
                      </a:lnTo>
                      <a:lnTo>
                        <a:pt x="40" y="154"/>
                      </a:lnTo>
                      <a:lnTo>
                        <a:pt x="36" y="156"/>
                      </a:lnTo>
                      <a:lnTo>
                        <a:pt x="30" y="162"/>
                      </a:lnTo>
                      <a:lnTo>
                        <a:pt x="20" y="162"/>
                      </a:lnTo>
                      <a:lnTo>
                        <a:pt x="16" y="166"/>
                      </a:lnTo>
                      <a:lnTo>
                        <a:pt x="6" y="168"/>
                      </a:lnTo>
                      <a:lnTo>
                        <a:pt x="4" y="174"/>
                      </a:lnTo>
                      <a:lnTo>
                        <a:pt x="2" y="184"/>
                      </a:lnTo>
                      <a:lnTo>
                        <a:pt x="0" y="19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04" name="Line 67"/>
                <p:cNvSpPr>
                  <a:spLocks noChangeShapeType="1"/>
                </p:cNvSpPr>
                <p:nvPr/>
              </p:nvSpPr>
              <p:spPr bwMode="auto">
                <a:xfrm flipV="1">
                  <a:off x="6713536" y="2497184"/>
                  <a:ext cx="3175" cy="3175"/>
                </a:xfrm>
                <a:prstGeom prst="line">
                  <a:avLst/>
                </a:pr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05" name="Freeform 68"/>
                <p:cNvSpPr>
                  <a:spLocks/>
                </p:cNvSpPr>
                <p:nvPr/>
              </p:nvSpPr>
              <p:spPr bwMode="auto">
                <a:xfrm>
                  <a:off x="7313611" y="2557509"/>
                  <a:ext cx="958850" cy="215900"/>
                </a:xfrm>
                <a:custGeom>
                  <a:avLst/>
                  <a:gdLst>
                    <a:gd name="T0" fmla="*/ 2147483647 w 604"/>
                    <a:gd name="T1" fmla="*/ 2147483647 h 136"/>
                    <a:gd name="T2" fmla="*/ 2147483647 w 604"/>
                    <a:gd name="T3" fmla="*/ 2147483647 h 136"/>
                    <a:gd name="T4" fmla="*/ 2147483647 w 604"/>
                    <a:gd name="T5" fmla="*/ 2147483647 h 136"/>
                    <a:gd name="T6" fmla="*/ 2147483647 w 604"/>
                    <a:gd name="T7" fmla="*/ 2147483647 h 136"/>
                    <a:gd name="T8" fmla="*/ 2147483647 w 604"/>
                    <a:gd name="T9" fmla="*/ 2147483647 h 136"/>
                    <a:gd name="T10" fmla="*/ 2147483647 w 604"/>
                    <a:gd name="T11" fmla="*/ 2147483647 h 136"/>
                    <a:gd name="T12" fmla="*/ 2147483647 w 604"/>
                    <a:gd name="T13" fmla="*/ 2147483647 h 136"/>
                    <a:gd name="T14" fmla="*/ 2147483647 w 604"/>
                    <a:gd name="T15" fmla="*/ 2147483647 h 136"/>
                    <a:gd name="T16" fmla="*/ 2147483647 w 604"/>
                    <a:gd name="T17" fmla="*/ 2147483647 h 136"/>
                    <a:gd name="T18" fmla="*/ 2147483647 w 604"/>
                    <a:gd name="T19" fmla="*/ 2147483647 h 136"/>
                    <a:gd name="T20" fmla="*/ 2147483647 w 604"/>
                    <a:gd name="T21" fmla="*/ 2147483647 h 136"/>
                    <a:gd name="T22" fmla="*/ 2147483647 w 604"/>
                    <a:gd name="T23" fmla="*/ 2147483647 h 136"/>
                    <a:gd name="T24" fmla="*/ 2147483647 w 604"/>
                    <a:gd name="T25" fmla="*/ 2147483647 h 136"/>
                    <a:gd name="T26" fmla="*/ 2147483647 w 604"/>
                    <a:gd name="T27" fmla="*/ 2147483647 h 136"/>
                    <a:gd name="T28" fmla="*/ 2147483647 w 604"/>
                    <a:gd name="T29" fmla="*/ 2147483647 h 136"/>
                    <a:gd name="T30" fmla="*/ 2147483647 w 604"/>
                    <a:gd name="T31" fmla="*/ 2147483647 h 136"/>
                    <a:gd name="T32" fmla="*/ 2147483647 w 604"/>
                    <a:gd name="T33" fmla="*/ 2147483647 h 136"/>
                    <a:gd name="T34" fmla="*/ 2147483647 w 604"/>
                    <a:gd name="T35" fmla="*/ 2147483647 h 136"/>
                    <a:gd name="T36" fmla="*/ 2147483647 w 604"/>
                    <a:gd name="T37" fmla="*/ 2147483647 h 136"/>
                    <a:gd name="T38" fmla="*/ 2147483647 w 604"/>
                    <a:gd name="T39" fmla="*/ 2147483647 h 136"/>
                    <a:gd name="T40" fmla="*/ 2147483647 w 604"/>
                    <a:gd name="T41" fmla="*/ 2147483647 h 136"/>
                    <a:gd name="T42" fmla="*/ 2147483647 w 604"/>
                    <a:gd name="T43" fmla="*/ 2147483647 h 136"/>
                    <a:gd name="T44" fmla="*/ 2147483647 w 604"/>
                    <a:gd name="T45" fmla="*/ 2147483647 h 136"/>
                    <a:gd name="T46" fmla="*/ 2147483647 w 604"/>
                    <a:gd name="T47" fmla="*/ 2147483647 h 136"/>
                    <a:gd name="T48" fmla="*/ 2147483647 w 604"/>
                    <a:gd name="T49" fmla="*/ 2147483647 h 136"/>
                    <a:gd name="T50" fmla="*/ 2147483647 w 604"/>
                    <a:gd name="T51" fmla="*/ 2147483647 h 136"/>
                    <a:gd name="T52" fmla="*/ 2147483647 w 604"/>
                    <a:gd name="T53" fmla="*/ 2147483647 h 136"/>
                    <a:gd name="T54" fmla="*/ 2147483647 w 604"/>
                    <a:gd name="T55" fmla="*/ 2147483647 h 136"/>
                    <a:gd name="T56" fmla="*/ 2147483647 w 604"/>
                    <a:gd name="T57" fmla="*/ 2147483647 h 136"/>
                    <a:gd name="T58" fmla="*/ 2147483647 w 604"/>
                    <a:gd name="T59" fmla="*/ 2147483647 h 136"/>
                    <a:gd name="T60" fmla="*/ 2147483647 w 604"/>
                    <a:gd name="T61" fmla="*/ 2147483647 h 136"/>
                    <a:gd name="T62" fmla="*/ 2147483647 w 604"/>
                    <a:gd name="T63" fmla="*/ 2147483647 h 136"/>
                    <a:gd name="T64" fmla="*/ 2147483647 w 604"/>
                    <a:gd name="T65" fmla="*/ 2147483647 h 136"/>
                    <a:gd name="T66" fmla="*/ 2147483647 w 604"/>
                    <a:gd name="T67" fmla="*/ 2147483647 h 136"/>
                    <a:gd name="T68" fmla="*/ 2147483647 w 604"/>
                    <a:gd name="T69" fmla="*/ 2147483647 h 136"/>
                    <a:gd name="T70" fmla="*/ 2147483647 w 604"/>
                    <a:gd name="T71" fmla="*/ 2147483647 h 136"/>
                    <a:gd name="T72" fmla="*/ 2147483647 w 604"/>
                    <a:gd name="T73" fmla="*/ 2147483647 h 136"/>
                    <a:gd name="T74" fmla="*/ 2147483647 w 604"/>
                    <a:gd name="T75" fmla="*/ 2147483647 h 136"/>
                    <a:gd name="T76" fmla="*/ 2147483647 w 604"/>
                    <a:gd name="T77" fmla="*/ 2147483647 h 136"/>
                    <a:gd name="T78" fmla="*/ 2147483647 w 604"/>
                    <a:gd name="T79" fmla="*/ 2147483647 h 136"/>
                    <a:gd name="T80" fmla="*/ 2147483647 w 604"/>
                    <a:gd name="T81" fmla="*/ 2147483647 h 136"/>
                    <a:gd name="T82" fmla="*/ 2147483647 w 604"/>
                    <a:gd name="T83" fmla="*/ 2147483647 h 136"/>
                    <a:gd name="T84" fmla="*/ 2147483647 w 604"/>
                    <a:gd name="T85" fmla="*/ 0 h 136"/>
                    <a:gd name="T86" fmla="*/ 2147483647 w 604"/>
                    <a:gd name="T87" fmla="*/ 2147483647 h 136"/>
                    <a:gd name="T88" fmla="*/ 2147483647 w 604"/>
                    <a:gd name="T89" fmla="*/ 2147483647 h 136"/>
                    <a:gd name="T90" fmla="*/ 2147483647 w 604"/>
                    <a:gd name="T91" fmla="*/ 2147483647 h 136"/>
                    <a:gd name="T92" fmla="*/ 2147483647 w 604"/>
                    <a:gd name="T93" fmla="*/ 2147483647 h 136"/>
                    <a:gd name="T94" fmla="*/ 2147483647 w 604"/>
                    <a:gd name="T95" fmla="*/ 2147483647 h 136"/>
                    <a:gd name="T96" fmla="*/ 2147483647 w 604"/>
                    <a:gd name="T97" fmla="*/ 2147483647 h 136"/>
                    <a:gd name="T98" fmla="*/ 2147483647 w 604"/>
                    <a:gd name="T99" fmla="*/ 2147483647 h 1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604"/>
                    <a:gd name="T151" fmla="*/ 0 h 136"/>
                    <a:gd name="T152" fmla="*/ 604 w 604"/>
                    <a:gd name="T153" fmla="*/ 136 h 1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604" h="136">
                      <a:moveTo>
                        <a:pt x="18" y="134"/>
                      </a:moveTo>
                      <a:lnTo>
                        <a:pt x="28" y="136"/>
                      </a:lnTo>
                      <a:lnTo>
                        <a:pt x="32" y="132"/>
                      </a:lnTo>
                      <a:lnTo>
                        <a:pt x="28" y="126"/>
                      </a:lnTo>
                      <a:lnTo>
                        <a:pt x="24" y="126"/>
                      </a:lnTo>
                      <a:lnTo>
                        <a:pt x="18" y="120"/>
                      </a:lnTo>
                      <a:lnTo>
                        <a:pt x="14" y="118"/>
                      </a:lnTo>
                      <a:lnTo>
                        <a:pt x="12" y="110"/>
                      </a:lnTo>
                      <a:lnTo>
                        <a:pt x="8" y="104"/>
                      </a:lnTo>
                      <a:lnTo>
                        <a:pt x="12" y="102"/>
                      </a:lnTo>
                      <a:lnTo>
                        <a:pt x="10" y="94"/>
                      </a:lnTo>
                      <a:lnTo>
                        <a:pt x="2" y="96"/>
                      </a:lnTo>
                      <a:lnTo>
                        <a:pt x="0" y="88"/>
                      </a:lnTo>
                      <a:lnTo>
                        <a:pt x="6" y="78"/>
                      </a:lnTo>
                      <a:lnTo>
                        <a:pt x="14" y="72"/>
                      </a:lnTo>
                      <a:lnTo>
                        <a:pt x="28" y="72"/>
                      </a:lnTo>
                      <a:lnTo>
                        <a:pt x="36" y="76"/>
                      </a:lnTo>
                      <a:lnTo>
                        <a:pt x="44" y="70"/>
                      </a:lnTo>
                      <a:lnTo>
                        <a:pt x="50" y="56"/>
                      </a:lnTo>
                      <a:lnTo>
                        <a:pt x="58" y="58"/>
                      </a:lnTo>
                      <a:lnTo>
                        <a:pt x="64" y="56"/>
                      </a:lnTo>
                      <a:lnTo>
                        <a:pt x="70" y="62"/>
                      </a:lnTo>
                      <a:lnTo>
                        <a:pt x="82" y="62"/>
                      </a:lnTo>
                      <a:lnTo>
                        <a:pt x="86" y="56"/>
                      </a:lnTo>
                      <a:lnTo>
                        <a:pt x="94" y="58"/>
                      </a:lnTo>
                      <a:lnTo>
                        <a:pt x="100" y="54"/>
                      </a:lnTo>
                      <a:lnTo>
                        <a:pt x="98" y="48"/>
                      </a:lnTo>
                      <a:lnTo>
                        <a:pt x="104" y="42"/>
                      </a:lnTo>
                      <a:lnTo>
                        <a:pt x="104" y="32"/>
                      </a:lnTo>
                      <a:lnTo>
                        <a:pt x="108" y="32"/>
                      </a:lnTo>
                      <a:lnTo>
                        <a:pt x="114" y="44"/>
                      </a:lnTo>
                      <a:lnTo>
                        <a:pt x="120" y="38"/>
                      </a:lnTo>
                      <a:lnTo>
                        <a:pt x="126" y="36"/>
                      </a:lnTo>
                      <a:lnTo>
                        <a:pt x="132" y="40"/>
                      </a:lnTo>
                      <a:lnTo>
                        <a:pt x="138" y="36"/>
                      </a:lnTo>
                      <a:lnTo>
                        <a:pt x="146" y="34"/>
                      </a:lnTo>
                      <a:lnTo>
                        <a:pt x="150" y="44"/>
                      </a:lnTo>
                      <a:lnTo>
                        <a:pt x="156" y="48"/>
                      </a:lnTo>
                      <a:lnTo>
                        <a:pt x="164" y="48"/>
                      </a:lnTo>
                      <a:lnTo>
                        <a:pt x="170" y="50"/>
                      </a:lnTo>
                      <a:lnTo>
                        <a:pt x="178" y="58"/>
                      </a:lnTo>
                      <a:lnTo>
                        <a:pt x="182" y="60"/>
                      </a:lnTo>
                      <a:lnTo>
                        <a:pt x="188" y="66"/>
                      </a:lnTo>
                      <a:lnTo>
                        <a:pt x="194" y="66"/>
                      </a:lnTo>
                      <a:lnTo>
                        <a:pt x="202" y="70"/>
                      </a:lnTo>
                      <a:lnTo>
                        <a:pt x="208" y="66"/>
                      </a:lnTo>
                      <a:lnTo>
                        <a:pt x="216" y="70"/>
                      </a:lnTo>
                      <a:lnTo>
                        <a:pt x="224" y="72"/>
                      </a:lnTo>
                      <a:lnTo>
                        <a:pt x="230" y="68"/>
                      </a:lnTo>
                      <a:lnTo>
                        <a:pt x="236" y="70"/>
                      </a:lnTo>
                      <a:lnTo>
                        <a:pt x="236" y="76"/>
                      </a:lnTo>
                      <a:lnTo>
                        <a:pt x="244" y="76"/>
                      </a:lnTo>
                      <a:lnTo>
                        <a:pt x="252" y="80"/>
                      </a:lnTo>
                      <a:lnTo>
                        <a:pt x="252" y="86"/>
                      </a:lnTo>
                      <a:lnTo>
                        <a:pt x="262" y="92"/>
                      </a:lnTo>
                      <a:lnTo>
                        <a:pt x="272" y="90"/>
                      </a:lnTo>
                      <a:lnTo>
                        <a:pt x="280" y="94"/>
                      </a:lnTo>
                      <a:lnTo>
                        <a:pt x="288" y="90"/>
                      </a:lnTo>
                      <a:lnTo>
                        <a:pt x="296" y="90"/>
                      </a:lnTo>
                      <a:lnTo>
                        <a:pt x="306" y="98"/>
                      </a:lnTo>
                      <a:lnTo>
                        <a:pt x="320" y="84"/>
                      </a:lnTo>
                      <a:lnTo>
                        <a:pt x="328" y="74"/>
                      </a:lnTo>
                      <a:lnTo>
                        <a:pt x="342" y="70"/>
                      </a:lnTo>
                      <a:lnTo>
                        <a:pt x="350" y="80"/>
                      </a:lnTo>
                      <a:lnTo>
                        <a:pt x="360" y="76"/>
                      </a:lnTo>
                      <a:lnTo>
                        <a:pt x="360" y="66"/>
                      </a:lnTo>
                      <a:lnTo>
                        <a:pt x="374" y="58"/>
                      </a:lnTo>
                      <a:lnTo>
                        <a:pt x="384" y="58"/>
                      </a:lnTo>
                      <a:lnTo>
                        <a:pt x="388" y="66"/>
                      </a:lnTo>
                      <a:lnTo>
                        <a:pt x="394" y="64"/>
                      </a:lnTo>
                      <a:lnTo>
                        <a:pt x="402" y="50"/>
                      </a:lnTo>
                      <a:lnTo>
                        <a:pt x="412" y="50"/>
                      </a:lnTo>
                      <a:lnTo>
                        <a:pt x="416" y="42"/>
                      </a:lnTo>
                      <a:lnTo>
                        <a:pt x="422" y="42"/>
                      </a:lnTo>
                      <a:lnTo>
                        <a:pt x="420" y="30"/>
                      </a:lnTo>
                      <a:lnTo>
                        <a:pt x="428" y="20"/>
                      </a:lnTo>
                      <a:lnTo>
                        <a:pt x="432" y="12"/>
                      </a:lnTo>
                      <a:lnTo>
                        <a:pt x="440" y="14"/>
                      </a:lnTo>
                      <a:lnTo>
                        <a:pt x="450" y="10"/>
                      </a:lnTo>
                      <a:lnTo>
                        <a:pt x="460" y="18"/>
                      </a:lnTo>
                      <a:lnTo>
                        <a:pt x="468" y="16"/>
                      </a:lnTo>
                      <a:lnTo>
                        <a:pt x="474" y="18"/>
                      </a:lnTo>
                      <a:lnTo>
                        <a:pt x="482" y="14"/>
                      </a:lnTo>
                      <a:lnTo>
                        <a:pt x="488" y="16"/>
                      </a:lnTo>
                      <a:lnTo>
                        <a:pt x="494" y="4"/>
                      </a:lnTo>
                      <a:lnTo>
                        <a:pt x="508" y="0"/>
                      </a:lnTo>
                      <a:lnTo>
                        <a:pt x="522" y="0"/>
                      </a:lnTo>
                      <a:lnTo>
                        <a:pt x="528" y="10"/>
                      </a:lnTo>
                      <a:lnTo>
                        <a:pt x="538" y="20"/>
                      </a:lnTo>
                      <a:lnTo>
                        <a:pt x="536" y="28"/>
                      </a:lnTo>
                      <a:lnTo>
                        <a:pt x="546" y="36"/>
                      </a:lnTo>
                      <a:lnTo>
                        <a:pt x="548" y="46"/>
                      </a:lnTo>
                      <a:lnTo>
                        <a:pt x="544" y="48"/>
                      </a:lnTo>
                      <a:lnTo>
                        <a:pt x="540" y="54"/>
                      </a:lnTo>
                      <a:lnTo>
                        <a:pt x="552" y="52"/>
                      </a:lnTo>
                      <a:lnTo>
                        <a:pt x="568" y="56"/>
                      </a:lnTo>
                      <a:lnTo>
                        <a:pt x="572" y="50"/>
                      </a:lnTo>
                      <a:lnTo>
                        <a:pt x="582" y="42"/>
                      </a:lnTo>
                      <a:lnTo>
                        <a:pt x="584" y="36"/>
                      </a:lnTo>
                      <a:lnTo>
                        <a:pt x="594" y="36"/>
                      </a:lnTo>
                      <a:lnTo>
                        <a:pt x="604" y="32"/>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06" name="Freeform 69"/>
                <p:cNvSpPr>
                  <a:spLocks/>
                </p:cNvSpPr>
                <p:nvPr/>
              </p:nvSpPr>
              <p:spPr bwMode="auto">
                <a:xfrm>
                  <a:off x="6764336" y="4116434"/>
                  <a:ext cx="679450" cy="200025"/>
                </a:xfrm>
                <a:custGeom>
                  <a:avLst/>
                  <a:gdLst>
                    <a:gd name="T0" fmla="*/ 2147483647 w 428"/>
                    <a:gd name="T1" fmla="*/ 2147483647 h 126"/>
                    <a:gd name="T2" fmla="*/ 2147483647 w 428"/>
                    <a:gd name="T3" fmla="*/ 0 h 126"/>
                    <a:gd name="T4" fmla="*/ 2147483647 w 428"/>
                    <a:gd name="T5" fmla="*/ 2147483647 h 126"/>
                    <a:gd name="T6" fmla="*/ 2147483647 w 428"/>
                    <a:gd name="T7" fmla="*/ 2147483647 h 126"/>
                    <a:gd name="T8" fmla="*/ 2147483647 w 428"/>
                    <a:gd name="T9" fmla="*/ 2147483647 h 126"/>
                    <a:gd name="T10" fmla="*/ 2147483647 w 428"/>
                    <a:gd name="T11" fmla="*/ 2147483647 h 126"/>
                    <a:gd name="T12" fmla="*/ 2147483647 w 428"/>
                    <a:gd name="T13" fmla="*/ 2147483647 h 126"/>
                    <a:gd name="T14" fmla="*/ 2147483647 w 428"/>
                    <a:gd name="T15" fmla="*/ 2147483647 h 126"/>
                    <a:gd name="T16" fmla="*/ 2147483647 w 428"/>
                    <a:gd name="T17" fmla="*/ 2147483647 h 126"/>
                    <a:gd name="T18" fmla="*/ 2147483647 w 428"/>
                    <a:gd name="T19" fmla="*/ 2147483647 h 126"/>
                    <a:gd name="T20" fmla="*/ 2147483647 w 428"/>
                    <a:gd name="T21" fmla="*/ 2147483647 h 126"/>
                    <a:gd name="T22" fmla="*/ 2147483647 w 428"/>
                    <a:gd name="T23" fmla="*/ 2147483647 h 126"/>
                    <a:gd name="T24" fmla="*/ 2147483647 w 428"/>
                    <a:gd name="T25" fmla="*/ 2147483647 h 126"/>
                    <a:gd name="T26" fmla="*/ 2147483647 w 428"/>
                    <a:gd name="T27" fmla="*/ 2147483647 h 126"/>
                    <a:gd name="T28" fmla="*/ 2147483647 w 428"/>
                    <a:gd name="T29" fmla="*/ 2147483647 h 126"/>
                    <a:gd name="T30" fmla="*/ 2147483647 w 428"/>
                    <a:gd name="T31" fmla="*/ 2147483647 h 126"/>
                    <a:gd name="T32" fmla="*/ 2147483647 w 428"/>
                    <a:gd name="T33" fmla="*/ 2147483647 h 126"/>
                    <a:gd name="T34" fmla="*/ 2147483647 w 428"/>
                    <a:gd name="T35" fmla="*/ 2147483647 h 126"/>
                    <a:gd name="T36" fmla="*/ 2147483647 w 428"/>
                    <a:gd name="T37" fmla="*/ 2147483647 h 126"/>
                    <a:gd name="T38" fmla="*/ 2147483647 w 428"/>
                    <a:gd name="T39" fmla="*/ 2147483647 h 126"/>
                    <a:gd name="T40" fmla="*/ 2147483647 w 428"/>
                    <a:gd name="T41" fmla="*/ 2147483647 h 126"/>
                    <a:gd name="T42" fmla="*/ 2147483647 w 428"/>
                    <a:gd name="T43" fmla="*/ 2147483647 h 126"/>
                    <a:gd name="T44" fmla="*/ 2147483647 w 428"/>
                    <a:gd name="T45" fmla="*/ 2147483647 h 126"/>
                    <a:gd name="T46" fmla="*/ 2147483647 w 428"/>
                    <a:gd name="T47" fmla="*/ 2147483647 h 126"/>
                    <a:gd name="T48" fmla="*/ 2147483647 w 428"/>
                    <a:gd name="T49" fmla="*/ 2147483647 h 126"/>
                    <a:gd name="T50" fmla="*/ 2147483647 w 428"/>
                    <a:gd name="T51" fmla="*/ 2147483647 h 126"/>
                    <a:gd name="T52" fmla="*/ 2147483647 w 428"/>
                    <a:gd name="T53" fmla="*/ 2147483647 h 126"/>
                    <a:gd name="T54" fmla="*/ 2147483647 w 428"/>
                    <a:gd name="T55" fmla="*/ 2147483647 h 126"/>
                    <a:gd name="T56" fmla="*/ 2147483647 w 428"/>
                    <a:gd name="T57" fmla="*/ 2147483647 h 126"/>
                    <a:gd name="T58" fmla="*/ 2147483647 w 428"/>
                    <a:gd name="T59" fmla="*/ 2147483647 h 126"/>
                    <a:gd name="T60" fmla="*/ 2147483647 w 428"/>
                    <a:gd name="T61" fmla="*/ 2147483647 h 126"/>
                    <a:gd name="T62" fmla="*/ 2147483647 w 428"/>
                    <a:gd name="T63" fmla="*/ 2147483647 h 126"/>
                    <a:gd name="T64" fmla="*/ 2147483647 w 428"/>
                    <a:gd name="T65" fmla="*/ 2147483647 h 126"/>
                    <a:gd name="T66" fmla="*/ 2147483647 w 428"/>
                    <a:gd name="T67" fmla="*/ 2147483647 h 126"/>
                    <a:gd name="T68" fmla="*/ 2147483647 w 428"/>
                    <a:gd name="T69" fmla="*/ 2147483647 h 126"/>
                    <a:gd name="T70" fmla="*/ 2147483647 w 428"/>
                    <a:gd name="T71" fmla="*/ 2147483647 h 126"/>
                    <a:gd name="T72" fmla="*/ 2147483647 w 428"/>
                    <a:gd name="T73" fmla="*/ 2147483647 h 126"/>
                    <a:gd name="T74" fmla="*/ 2147483647 w 428"/>
                    <a:gd name="T75" fmla="*/ 2147483647 h 126"/>
                    <a:gd name="T76" fmla="*/ 2147483647 w 428"/>
                    <a:gd name="T77" fmla="*/ 2147483647 h 126"/>
                    <a:gd name="T78" fmla="*/ 2147483647 w 428"/>
                    <a:gd name="T79" fmla="*/ 2147483647 h 126"/>
                    <a:gd name="T80" fmla="*/ 2147483647 w 428"/>
                    <a:gd name="T81" fmla="*/ 2147483647 h 126"/>
                    <a:gd name="T82" fmla="*/ 2147483647 w 428"/>
                    <a:gd name="T83" fmla="*/ 2147483647 h 126"/>
                    <a:gd name="T84" fmla="*/ 2147483647 w 428"/>
                    <a:gd name="T85" fmla="*/ 2147483647 h 126"/>
                    <a:gd name="T86" fmla="*/ 2147483647 w 428"/>
                    <a:gd name="T87" fmla="*/ 2147483647 h 126"/>
                    <a:gd name="T88" fmla="*/ 2147483647 w 428"/>
                    <a:gd name="T89" fmla="*/ 2147483647 h 126"/>
                    <a:gd name="T90" fmla="*/ 2147483647 w 428"/>
                    <a:gd name="T91" fmla="*/ 2147483647 h 126"/>
                    <a:gd name="T92" fmla="*/ 2147483647 w 428"/>
                    <a:gd name="T93" fmla="*/ 2147483647 h 126"/>
                    <a:gd name="T94" fmla="*/ 2147483647 w 428"/>
                    <a:gd name="T95" fmla="*/ 2147483647 h 126"/>
                    <a:gd name="T96" fmla="*/ 2147483647 w 428"/>
                    <a:gd name="T97" fmla="*/ 2147483647 h 126"/>
                    <a:gd name="T98" fmla="*/ 2147483647 w 428"/>
                    <a:gd name="T99" fmla="*/ 2147483647 h 126"/>
                    <a:gd name="T100" fmla="*/ 2147483647 w 428"/>
                    <a:gd name="T101" fmla="*/ 2147483647 h 12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428"/>
                    <a:gd name="T154" fmla="*/ 0 h 126"/>
                    <a:gd name="T155" fmla="*/ 428 w 428"/>
                    <a:gd name="T156" fmla="*/ 126 h 12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428" h="126">
                      <a:moveTo>
                        <a:pt x="0" y="16"/>
                      </a:moveTo>
                      <a:lnTo>
                        <a:pt x="6" y="16"/>
                      </a:lnTo>
                      <a:lnTo>
                        <a:pt x="12" y="10"/>
                      </a:lnTo>
                      <a:lnTo>
                        <a:pt x="14" y="0"/>
                      </a:lnTo>
                      <a:lnTo>
                        <a:pt x="22" y="6"/>
                      </a:lnTo>
                      <a:lnTo>
                        <a:pt x="26" y="8"/>
                      </a:lnTo>
                      <a:lnTo>
                        <a:pt x="36" y="4"/>
                      </a:lnTo>
                      <a:lnTo>
                        <a:pt x="42" y="8"/>
                      </a:lnTo>
                      <a:lnTo>
                        <a:pt x="48" y="14"/>
                      </a:lnTo>
                      <a:lnTo>
                        <a:pt x="52" y="22"/>
                      </a:lnTo>
                      <a:lnTo>
                        <a:pt x="60" y="26"/>
                      </a:lnTo>
                      <a:lnTo>
                        <a:pt x="68" y="28"/>
                      </a:lnTo>
                      <a:lnTo>
                        <a:pt x="74" y="32"/>
                      </a:lnTo>
                      <a:lnTo>
                        <a:pt x="74" y="40"/>
                      </a:lnTo>
                      <a:lnTo>
                        <a:pt x="78" y="46"/>
                      </a:lnTo>
                      <a:lnTo>
                        <a:pt x="82" y="48"/>
                      </a:lnTo>
                      <a:lnTo>
                        <a:pt x="84" y="52"/>
                      </a:lnTo>
                      <a:lnTo>
                        <a:pt x="82" y="58"/>
                      </a:lnTo>
                      <a:lnTo>
                        <a:pt x="84" y="64"/>
                      </a:lnTo>
                      <a:lnTo>
                        <a:pt x="90" y="66"/>
                      </a:lnTo>
                      <a:lnTo>
                        <a:pt x="96" y="64"/>
                      </a:lnTo>
                      <a:lnTo>
                        <a:pt x="102" y="68"/>
                      </a:lnTo>
                      <a:lnTo>
                        <a:pt x="104" y="76"/>
                      </a:lnTo>
                      <a:lnTo>
                        <a:pt x="110" y="80"/>
                      </a:lnTo>
                      <a:lnTo>
                        <a:pt x="114" y="74"/>
                      </a:lnTo>
                      <a:lnTo>
                        <a:pt x="120" y="76"/>
                      </a:lnTo>
                      <a:lnTo>
                        <a:pt x="122" y="82"/>
                      </a:lnTo>
                      <a:lnTo>
                        <a:pt x="128" y="84"/>
                      </a:lnTo>
                      <a:lnTo>
                        <a:pt x="128" y="90"/>
                      </a:lnTo>
                      <a:lnTo>
                        <a:pt x="128" y="98"/>
                      </a:lnTo>
                      <a:lnTo>
                        <a:pt x="126" y="102"/>
                      </a:lnTo>
                      <a:lnTo>
                        <a:pt x="132" y="106"/>
                      </a:lnTo>
                      <a:lnTo>
                        <a:pt x="132" y="114"/>
                      </a:lnTo>
                      <a:lnTo>
                        <a:pt x="136" y="118"/>
                      </a:lnTo>
                      <a:lnTo>
                        <a:pt x="144" y="120"/>
                      </a:lnTo>
                      <a:lnTo>
                        <a:pt x="150" y="122"/>
                      </a:lnTo>
                      <a:lnTo>
                        <a:pt x="156" y="126"/>
                      </a:lnTo>
                      <a:lnTo>
                        <a:pt x="158" y="118"/>
                      </a:lnTo>
                      <a:lnTo>
                        <a:pt x="160" y="114"/>
                      </a:lnTo>
                      <a:lnTo>
                        <a:pt x="168" y="116"/>
                      </a:lnTo>
                      <a:lnTo>
                        <a:pt x="176" y="114"/>
                      </a:lnTo>
                      <a:lnTo>
                        <a:pt x="182" y="116"/>
                      </a:lnTo>
                      <a:lnTo>
                        <a:pt x="184" y="112"/>
                      </a:lnTo>
                      <a:lnTo>
                        <a:pt x="188" y="102"/>
                      </a:lnTo>
                      <a:lnTo>
                        <a:pt x="178" y="98"/>
                      </a:lnTo>
                      <a:lnTo>
                        <a:pt x="170" y="96"/>
                      </a:lnTo>
                      <a:lnTo>
                        <a:pt x="170" y="90"/>
                      </a:lnTo>
                      <a:lnTo>
                        <a:pt x="162" y="86"/>
                      </a:lnTo>
                      <a:lnTo>
                        <a:pt x="164" y="76"/>
                      </a:lnTo>
                      <a:lnTo>
                        <a:pt x="170" y="74"/>
                      </a:lnTo>
                      <a:lnTo>
                        <a:pt x="172" y="68"/>
                      </a:lnTo>
                      <a:lnTo>
                        <a:pt x="180" y="64"/>
                      </a:lnTo>
                      <a:lnTo>
                        <a:pt x="190" y="62"/>
                      </a:lnTo>
                      <a:lnTo>
                        <a:pt x="200" y="64"/>
                      </a:lnTo>
                      <a:lnTo>
                        <a:pt x="206" y="62"/>
                      </a:lnTo>
                      <a:lnTo>
                        <a:pt x="218" y="68"/>
                      </a:lnTo>
                      <a:lnTo>
                        <a:pt x="218" y="78"/>
                      </a:lnTo>
                      <a:lnTo>
                        <a:pt x="224" y="80"/>
                      </a:lnTo>
                      <a:lnTo>
                        <a:pt x="228" y="74"/>
                      </a:lnTo>
                      <a:lnTo>
                        <a:pt x="236" y="78"/>
                      </a:lnTo>
                      <a:lnTo>
                        <a:pt x="242" y="76"/>
                      </a:lnTo>
                      <a:lnTo>
                        <a:pt x="248" y="78"/>
                      </a:lnTo>
                      <a:lnTo>
                        <a:pt x="250" y="84"/>
                      </a:lnTo>
                      <a:lnTo>
                        <a:pt x="250" y="94"/>
                      </a:lnTo>
                      <a:lnTo>
                        <a:pt x="256" y="102"/>
                      </a:lnTo>
                      <a:lnTo>
                        <a:pt x="266" y="104"/>
                      </a:lnTo>
                      <a:lnTo>
                        <a:pt x="270" y="102"/>
                      </a:lnTo>
                      <a:lnTo>
                        <a:pt x="276" y="106"/>
                      </a:lnTo>
                      <a:lnTo>
                        <a:pt x="282" y="100"/>
                      </a:lnTo>
                      <a:lnTo>
                        <a:pt x="282" y="88"/>
                      </a:lnTo>
                      <a:lnTo>
                        <a:pt x="286" y="80"/>
                      </a:lnTo>
                      <a:lnTo>
                        <a:pt x="284" y="70"/>
                      </a:lnTo>
                      <a:lnTo>
                        <a:pt x="278" y="62"/>
                      </a:lnTo>
                      <a:lnTo>
                        <a:pt x="280" y="48"/>
                      </a:lnTo>
                      <a:lnTo>
                        <a:pt x="278" y="38"/>
                      </a:lnTo>
                      <a:lnTo>
                        <a:pt x="278" y="30"/>
                      </a:lnTo>
                      <a:lnTo>
                        <a:pt x="282" y="28"/>
                      </a:lnTo>
                      <a:lnTo>
                        <a:pt x="288" y="30"/>
                      </a:lnTo>
                      <a:lnTo>
                        <a:pt x="294" y="28"/>
                      </a:lnTo>
                      <a:lnTo>
                        <a:pt x="296" y="24"/>
                      </a:lnTo>
                      <a:lnTo>
                        <a:pt x="306" y="18"/>
                      </a:lnTo>
                      <a:lnTo>
                        <a:pt x="310" y="20"/>
                      </a:lnTo>
                      <a:lnTo>
                        <a:pt x="318" y="18"/>
                      </a:lnTo>
                      <a:lnTo>
                        <a:pt x="320" y="28"/>
                      </a:lnTo>
                      <a:lnTo>
                        <a:pt x="316" y="44"/>
                      </a:lnTo>
                      <a:lnTo>
                        <a:pt x="320" y="46"/>
                      </a:lnTo>
                      <a:lnTo>
                        <a:pt x="320" y="54"/>
                      </a:lnTo>
                      <a:lnTo>
                        <a:pt x="328" y="48"/>
                      </a:lnTo>
                      <a:lnTo>
                        <a:pt x="332" y="54"/>
                      </a:lnTo>
                      <a:lnTo>
                        <a:pt x="332" y="64"/>
                      </a:lnTo>
                      <a:lnTo>
                        <a:pt x="338" y="64"/>
                      </a:lnTo>
                      <a:lnTo>
                        <a:pt x="344" y="68"/>
                      </a:lnTo>
                      <a:lnTo>
                        <a:pt x="352" y="62"/>
                      </a:lnTo>
                      <a:lnTo>
                        <a:pt x="364" y="64"/>
                      </a:lnTo>
                      <a:lnTo>
                        <a:pt x="372" y="64"/>
                      </a:lnTo>
                      <a:lnTo>
                        <a:pt x="384" y="58"/>
                      </a:lnTo>
                      <a:lnTo>
                        <a:pt x="392" y="58"/>
                      </a:lnTo>
                      <a:lnTo>
                        <a:pt x="400" y="48"/>
                      </a:lnTo>
                      <a:lnTo>
                        <a:pt x="406" y="54"/>
                      </a:lnTo>
                      <a:lnTo>
                        <a:pt x="414" y="56"/>
                      </a:lnTo>
                      <a:lnTo>
                        <a:pt x="418" y="52"/>
                      </a:lnTo>
                      <a:lnTo>
                        <a:pt x="428" y="54"/>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07" name="Freeform 70"/>
                <p:cNvSpPr>
                  <a:spLocks/>
                </p:cNvSpPr>
                <p:nvPr/>
              </p:nvSpPr>
              <p:spPr bwMode="auto">
                <a:xfrm>
                  <a:off x="7434261" y="3824334"/>
                  <a:ext cx="263525" cy="377825"/>
                </a:xfrm>
                <a:custGeom>
                  <a:avLst/>
                  <a:gdLst>
                    <a:gd name="T0" fmla="*/ 2147483647 w 166"/>
                    <a:gd name="T1" fmla="*/ 2147483647 h 238"/>
                    <a:gd name="T2" fmla="*/ 2147483647 w 166"/>
                    <a:gd name="T3" fmla="*/ 2147483647 h 238"/>
                    <a:gd name="T4" fmla="*/ 2147483647 w 166"/>
                    <a:gd name="T5" fmla="*/ 2147483647 h 238"/>
                    <a:gd name="T6" fmla="*/ 2147483647 w 166"/>
                    <a:gd name="T7" fmla="*/ 2147483647 h 238"/>
                    <a:gd name="T8" fmla="*/ 2147483647 w 166"/>
                    <a:gd name="T9" fmla="*/ 2147483647 h 238"/>
                    <a:gd name="T10" fmla="*/ 2147483647 w 166"/>
                    <a:gd name="T11" fmla="*/ 2147483647 h 238"/>
                    <a:gd name="T12" fmla="*/ 2147483647 w 166"/>
                    <a:gd name="T13" fmla="*/ 2147483647 h 238"/>
                    <a:gd name="T14" fmla="*/ 2147483647 w 166"/>
                    <a:gd name="T15" fmla="*/ 2147483647 h 238"/>
                    <a:gd name="T16" fmla="*/ 2147483647 w 166"/>
                    <a:gd name="T17" fmla="*/ 2147483647 h 238"/>
                    <a:gd name="T18" fmla="*/ 2147483647 w 166"/>
                    <a:gd name="T19" fmla="*/ 2147483647 h 238"/>
                    <a:gd name="T20" fmla="*/ 0 w 166"/>
                    <a:gd name="T21" fmla="*/ 2147483647 h 238"/>
                    <a:gd name="T22" fmla="*/ 2147483647 w 166"/>
                    <a:gd name="T23" fmla="*/ 2147483647 h 238"/>
                    <a:gd name="T24" fmla="*/ 2147483647 w 166"/>
                    <a:gd name="T25" fmla="*/ 2147483647 h 238"/>
                    <a:gd name="T26" fmla="*/ 2147483647 w 166"/>
                    <a:gd name="T27" fmla="*/ 2147483647 h 238"/>
                    <a:gd name="T28" fmla="*/ 2147483647 w 166"/>
                    <a:gd name="T29" fmla="*/ 2147483647 h 238"/>
                    <a:gd name="T30" fmla="*/ 2147483647 w 166"/>
                    <a:gd name="T31" fmla="*/ 2147483647 h 238"/>
                    <a:gd name="T32" fmla="*/ 2147483647 w 166"/>
                    <a:gd name="T33" fmla="*/ 2147483647 h 238"/>
                    <a:gd name="T34" fmla="*/ 2147483647 w 166"/>
                    <a:gd name="T35" fmla="*/ 2147483647 h 238"/>
                    <a:gd name="T36" fmla="*/ 2147483647 w 166"/>
                    <a:gd name="T37" fmla="*/ 2147483647 h 238"/>
                    <a:gd name="T38" fmla="*/ 2147483647 w 166"/>
                    <a:gd name="T39" fmla="*/ 2147483647 h 238"/>
                    <a:gd name="T40" fmla="*/ 2147483647 w 166"/>
                    <a:gd name="T41" fmla="*/ 2147483647 h 238"/>
                    <a:gd name="T42" fmla="*/ 2147483647 w 166"/>
                    <a:gd name="T43" fmla="*/ 2147483647 h 238"/>
                    <a:gd name="T44" fmla="*/ 2147483647 w 166"/>
                    <a:gd name="T45" fmla="*/ 2147483647 h 238"/>
                    <a:gd name="T46" fmla="*/ 2147483647 w 166"/>
                    <a:gd name="T47" fmla="*/ 2147483647 h 238"/>
                    <a:gd name="T48" fmla="*/ 2147483647 w 166"/>
                    <a:gd name="T49" fmla="*/ 2147483647 h 238"/>
                    <a:gd name="T50" fmla="*/ 2147483647 w 166"/>
                    <a:gd name="T51" fmla="*/ 2147483647 h 238"/>
                    <a:gd name="T52" fmla="*/ 2147483647 w 166"/>
                    <a:gd name="T53" fmla="*/ 2147483647 h 238"/>
                    <a:gd name="T54" fmla="*/ 2147483647 w 166"/>
                    <a:gd name="T55" fmla="*/ 2147483647 h 238"/>
                    <a:gd name="T56" fmla="*/ 2147483647 w 166"/>
                    <a:gd name="T57" fmla="*/ 2147483647 h 238"/>
                    <a:gd name="T58" fmla="*/ 2147483647 w 166"/>
                    <a:gd name="T59" fmla="*/ 2147483647 h 238"/>
                    <a:gd name="T60" fmla="*/ 2147483647 w 166"/>
                    <a:gd name="T61" fmla="*/ 2147483647 h 238"/>
                    <a:gd name="T62" fmla="*/ 2147483647 w 166"/>
                    <a:gd name="T63" fmla="*/ 2147483647 h 238"/>
                    <a:gd name="T64" fmla="*/ 2147483647 w 166"/>
                    <a:gd name="T65" fmla="*/ 2147483647 h 238"/>
                    <a:gd name="T66" fmla="*/ 2147483647 w 166"/>
                    <a:gd name="T67" fmla="*/ 2147483647 h 238"/>
                    <a:gd name="T68" fmla="*/ 2147483647 w 166"/>
                    <a:gd name="T69" fmla="*/ 2147483647 h 238"/>
                    <a:gd name="T70" fmla="*/ 2147483647 w 166"/>
                    <a:gd name="T71" fmla="*/ 2147483647 h 238"/>
                    <a:gd name="T72" fmla="*/ 2147483647 w 166"/>
                    <a:gd name="T73" fmla="*/ 2147483647 h 238"/>
                    <a:gd name="T74" fmla="*/ 2147483647 w 166"/>
                    <a:gd name="T75" fmla="*/ 2147483647 h 238"/>
                    <a:gd name="T76" fmla="*/ 2147483647 w 166"/>
                    <a:gd name="T77" fmla="*/ 2147483647 h 238"/>
                    <a:gd name="T78" fmla="*/ 2147483647 w 166"/>
                    <a:gd name="T79" fmla="*/ 2147483647 h 238"/>
                    <a:gd name="T80" fmla="*/ 2147483647 w 166"/>
                    <a:gd name="T81" fmla="*/ 2147483647 h 238"/>
                    <a:gd name="T82" fmla="*/ 2147483647 w 166"/>
                    <a:gd name="T83" fmla="*/ 2147483647 h 238"/>
                    <a:gd name="T84" fmla="*/ 2147483647 w 166"/>
                    <a:gd name="T85" fmla="*/ 2147483647 h 238"/>
                    <a:gd name="T86" fmla="*/ 2147483647 w 166"/>
                    <a:gd name="T87" fmla="*/ 2147483647 h 238"/>
                    <a:gd name="T88" fmla="*/ 2147483647 w 166"/>
                    <a:gd name="T89" fmla="*/ 2147483647 h 238"/>
                    <a:gd name="T90" fmla="*/ 2147483647 w 166"/>
                    <a:gd name="T91" fmla="*/ 2147483647 h 238"/>
                    <a:gd name="T92" fmla="*/ 2147483647 w 166"/>
                    <a:gd name="T93" fmla="*/ 2147483647 h 238"/>
                    <a:gd name="T94" fmla="*/ 2147483647 w 166"/>
                    <a:gd name="T95" fmla="*/ 2147483647 h 238"/>
                    <a:gd name="T96" fmla="*/ 2147483647 w 166"/>
                    <a:gd name="T97" fmla="*/ 2147483647 h 238"/>
                    <a:gd name="T98" fmla="*/ 2147483647 w 166"/>
                    <a:gd name="T99" fmla="*/ 2147483647 h 238"/>
                    <a:gd name="T100" fmla="*/ 2147483647 w 166"/>
                    <a:gd name="T101" fmla="*/ 2147483647 h 238"/>
                    <a:gd name="T102" fmla="*/ 2147483647 w 166"/>
                    <a:gd name="T103" fmla="*/ 2147483647 h 238"/>
                    <a:gd name="T104" fmla="*/ 2147483647 w 166"/>
                    <a:gd name="T105" fmla="*/ 2147483647 h 238"/>
                    <a:gd name="T106" fmla="*/ 2147483647 w 166"/>
                    <a:gd name="T107" fmla="*/ 2147483647 h 238"/>
                    <a:gd name="T108" fmla="*/ 2147483647 w 166"/>
                    <a:gd name="T109" fmla="*/ 2147483647 h 238"/>
                    <a:gd name="T110" fmla="*/ 2147483647 w 166"/>
                    <a:gd name="T111" fmla="*/ 2147483647 h 238"/>
                    <a:gd name="T112" fmla="*/ 2147483647 w 166"/>
                    <a:gd name="T113" fmla="*/ 2147483647 h 238"/>
                    <a:gd name="T114" fmla="*/ 2147483647 w 166"/>
                    <a:gd name="T115" fmla="*/ 0 h 238"/>
                    <a:gd name="T116" fmla="*/ 2147483647 w 166"/>
                    <a:gd name="T117" fmla="*/ 2147483647 h 2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66"/>
                    <a:gd name="T178" fmla="*/ 0 h 238"/>
                    <a:gd name="T179" fmla="*/ 166 w 166"/>
                    <a:gd name="T180" fmla="*/ 238 h 2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66" h="238">
                      <a:moveTo>
                        <a:pt x="6" y="238"/>
                      </a:moveTo>
                      <a:lnTo>
                        <a:pt x="8" y="234"/>
                      </a:lnTo>
                      <a:lnTo>
                        <a:pt x="4" y="226"/>
                      </a:lnTo>
                      <a:lnTo>
                        <a:pt x="6" y="220"/>
                      </a:lnTo>
                      <a:lnTo>
                        <a:pt x="10" y="220"/>
                      </a:lnTo>
                      <a:lnTo>
                        <a:pt x="14" y="214"/>
                      </a:lnTo>
                      <a:lnTo>
                        <a:pt x="18" y="212"/>
                      </a:lnTo>
                      <a:lnTo>
                        <a:pt x="14" y="206"/>
                      </a:lnTo>
                      <a:lnTo>
                        <a:pt x="12" y="198"/>
                      </a:lnTo>
                      <a:lnTo>
                        <a:pt x="4" y="200"/>
                      </a:lnTo>
                      <a:lnTo>
                        <a:pt x="0" y="194"/>
                      </a:lnTo>
                      <a:lnTo>
                        <a:pt x="8" y="190"/>
                      </a:lnTo>
                      <a:lnTo>
                        <a:pt x="12" y="184"/>
                      </a:lnTo>
                      <a:lnTo>
                        <a:pt x="10" y="176"/>
                      </a:lnTo>
                      <a:lnTo>
                        <a:pt x="18" y="172"/>
                      </a:lnTo>
                      <a:lnTo>
                        <a:pt x="24" y="160"/>
                      </a:lnTo>
                      <a:lnTo>
                        <a:pt x="28" y="164"/>
                      </a:lnTo>
                      <a:lnTo>
                        <a:pt x="26" y="170"/>
                      </a:lnTo>
                      <a:lnTo>
                        <a:pt x="30" y="178"/>
                      </a:lnTo>
                      <a:lnTo>
                        <a:pt x="28" y="186"/>
                      </a:lnTo>
                      <a:lnTo>
                        <a:pt x="38" y="188"/>
                      </a:lnTo>
                      <a:lnTo>
                        <a:pt x="44" y="180"/>
                      </a:lnTo>
                      <a:lnTo>
                        <a:pt x="52" y="182"/>
                      </a:lnTo>
                      <a:lnTo>
                        <a:pt x="62" y="180"/>
                      </a:lnTo>
                      <a:lnTo>
                        <a:pt x="62" y="172"/>
                      </a:lnTo>
                      <a:lnTo>
                        <a:pt x="56" y="172"/>
                      </a:lnTo>
                      <a:lnTo>
                        <a:pt x="58" y="162"/>
                      </a:lnTo>
                      <a:lnTo>
                        <a:pt x="66" y="168"/>
                      </a:lnTo>
                      <a:lnTo>
                        <a:pt x="70" y="162"/>
                      </a:lnTo>
                      <a:lnTo>
                        <a:pt x="80" y="162"/>
                      </a:lnTo>
                      <a:lnTo>
                        <a:pt x="88" y="160"/>
                      </a:lnTo>
                      <a:lnTo>
                        <a:pt x="98" y="148"/>
                      </a:lnTo>
                      <a:lnTo>
                        <a:pt x="88" y="140"/>
                      </a:lnTo>
                      <a:lnTo>
                        <a:pt x="88" y="132"/>
                      </a:lnTo>
                      <a:lnTo>
                        <a:pt x="78" y="122"/>
                      </a:lnTo>
                      <a:lnTo>
                        <a:pt x="80" y="114"/>
                      </a:lnTo>
                      <a:lnTo>
                        <a:pt x="78" y="106"/>
                      </a:lnTo>
                      <a:lnTo>
                        <a:pt x="90" y="100"/>
                      </a:lnTo>
                      <a:lnTo>
                        <a:pt x="102" y="92"/>
                      </a:lnTo>
                      <a:lnTo>
                        <a:pt x="112" y="86"/>
                      </a:lnTo>
                      <a:lnTo>
                        <a:pt x="118" y="94"/>
                      </a:lnTo>
                      <a:lnTo>
                        <a:pt x="126" y="86"/>
                      </a:lnTo>
                      <a:lnTo>
                        <a:pt x="134" y="80"/>
                      </a:lnTo>
                      <a:lnTo>
                        <a:pt x="140" y="70"/>
                      </a:lnTo>
                      <a:lnTo>
                        <a:pt x="146" y="74"/>
                      </a:lnTo>
                      <a:lnTo>
                        <a:pt x="156" y="70"/>
                      </a:lnTo>
                      <a:lnTo>
                        <a:pt x="166" y="70"/>
                      </a:lnTo>
                      <a:lnTo>
                        <a:pt x="166" y="56"/>
                      </a:lnTo>
                      <a:lnTo>
                        <a:pt x="164" y="44"/>
                      </a:lnTo>
                      <a:lnTo>
                        <a:pt x="156" y="38"/>
                      </a:lnTo>
                      <a:lnTo>
                        <a:pt x="140" y="32"/>
                      </a:lnTo>
                      <a:lnTo>
                        <a:pt x="144" y="26"/>
                      </a:lnTo>
                      <a:lnTo>
                        <a:pt x="136" y="20"/>
                      </a:lnTo>
                      <a:lnTo>
                        <a:pt x="134" y="12"/>
                      </a:lnTo>
                      <a:lnTo>
                        <a:pt x="124" y="8"/>
                      </a:lnTo>
                      <a:lnTo>
                        <a:pt x="114" y="8"/>
                      </a:lnTo>
                      <a:lnTo>
                        <a:pt x="104" y="4"/>
                      </a:lnTo>
                      <a:lnTo>
                        <a:pt x="98" y="0"/>
                      </a:lnTo>
                      <a:lnTo>
                        <a:pt x="84" y="4"/>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08" name="Freeform 71"/>
                <p:cNvSpPr>
                  <a:spLocks/>
                </p:cNvSpPr>
                <p:nvPr/>
              </p:nvSpPr>
              <p:spPr bwMode="auto">
                <a:xfrm>
                  <a:off x="7443786" y="4202159"/>
                  <a:ext cx="73025" cy="60325"/>
                </a:xfrm>
                <a:custGeom>
                  <a:avLst/>
                  <a:gdLst>
                    <a:gd name="T0" fmla="*/ 0 w 46"/>
                    <a:gd name="T1" fmla="*/ 0 h 38"/>
                    <a:gd name="T2" fmla="*/ 2147483647 w 46"/>
                    <a:gd name="T3" fmla="*/ 2147483647 h 38"/>
                    <a:gd name="T4" fmla="*/ 2147483647 w 46"/>
                    <a:gd name="T5" fmla="*/ 2147483647 h 38"/>
                    <a:gd name="T6" fmla="*/ 2147483647 w 46"/>
                    <a:gd name="T7" fmla="*/ 2147483647 h 38"/>
                    <a:gd name="T8" fmla="*/ 2147483647 w 46"/>
                    <a:gd name="T9" fmla="*/ 2147483647 h 38"/>
                    <a:gd name="T10" fmla="*/ 2147483647 w 46"/>
                    <a:gd name="T11" fmla="*/ 2147483647 h 38"/>
                    <a:gd name="T12" fmla="*/ 2147483647 w 46"/>
                    <a:gd name="T13" fmla="*/ 2147483647 h 38"/>
                    <a:gd name="T14" fmla="*/ 2147483647 w 46"/>
                    <a:gd name="T15" fmla="*/ 2147483647 h 38"/>
                    <a:gd name="T16" fmla="*/ 2147483647 w 46"/>
                    <a:gd name="T17" fmla="*/ 2147483647 h 38"/>
                    <a:gd name="T18" fmla="*/ 2147483647 w 46"/>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6"/>
                    <a:gd name="T31" fmla="*/ 0 h 38"/>
                    <a:gd name="T32" fmla="*/ 46 w 46"/>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6" h="38">
                      <a:moveTo>
                        <a:pt x="0" y="0"/>
                      </a:moveTo>
                      <a:lnTo>
                        <a:pt x="4" y="4"/>
                      </a:lnTo>
                      <a:lnTo>
                        <a:pt x="8" y="4"/>
                      </a:lnTo>
                      <a:lnTo>
                        <a:pt x="12" y="10"/>
                      </a:lnTo>
                      <a:lnTo>
                        <a:pt x="12" y="16"/>
                      </a:lnTo>
                      <a:lnTo>
                        <a:pt x="18" y="24"/>
                      </a:lnTo>
                      <a:lnTo>
                        <a:pt x="26" y="30"/>
                      </a:lnTo>
                      <a:lnTo>
                        <a:pt x="32" y="38"/>
                      </a:lnTo>
                      <a:lnTo>
                        <a:pt x="38" y="36"/>
                      </a:lnTo>
                      <a:lnTo>
                        <a:pt x="46" y="38"/>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09" name="Freeform 72"/>
                <p:cNvSpPr>
                  <a:spLocks/>
                </p:cNvSpPr>
                <p:nvPr/>
              </p:nvSpPr>
              <p:spPr bwMode="auto">
                <a:xfrm>
                  <a:off x="7015161" y="3532234"/>
                  <a:ext cx="558800" cy="384175"/>
                </a:xfrm>
                <a:custGeom>
                  <a:avLst/>
                  <a:gdLst>
                    <a:gd name="T0" fmla="*/ 2147483647 w 352"/>
                    <a:gd name="T1" fmla="*/ 0 h 242"/>
                    <a:gd name="T2" fmla="*/ 2147483647 w 352"/>
                    <a:gd name="T3" fmla="*/ 2147483647 h 242"/>
                    <a:gd name="T4" fmla="*/ 2147483647 w 352"/>
                    <a:gd name="T5" fmla="*/ 2147483647 h 242"/>
                    <a:gd name="T6" fmla="*/ 2147483647 w 352"/>
                    <a:gd name="T7" fmla="*/ 2147483647 h 242"/>
                    <a:gd name="T8" fmla="*/ 2147483647 w 352"/>
                    <a:gd name="T9" fmla="*/ 2147483647 h 242"/>
                    <a:gd name="T10" fmla="*/ 2147483647 w 352"/>
                    <a:gd name="T11" fmla="*/ 2147483647 h 242"/>
                    <a:gd name="T12" fmla="*/ 2147483647 w 352"/>
                    <a:gd name="T13" fmla="*/ 2147483647 h 242"/>
                    <a:gd name="T14" fmla="*/ 2147483647 w 352"/>
                    <a:gd name="T15" fmla="*/ 2147483647 h 242"/>
                    <a:gd name="T16" fmla="*/ 2147483647 w 352"/>
                    <a:gd name="T17" fmla="*/ 2147483647 h 242"/>
                    <a:gd name="T18" fmla="*/ 2147483647 w 352"/>
                    <a:gd name="T19" fmla="*/ 2147483647 h 242"/>
                    <a:gd name="T20" fmla="*/ 2147483647 w 352"/>
                    <a:gd name="T21" fmla="*/ 2147483647 h 242"/>
                    <a:gd name="T22" fmla="*/ 2147483647 w 352"/>
                    <a:gd name="T23" fmla="*/ 2147483647 h 242"/>
                    <a:gd name="T24" fmla="*/ 2147483647 w 352"/>
                    <a:gd name="T25" fmla="*/ 2147483647 h 242"/>
                    <a:gd name="T26" fmla="*/ 2147483647 w 352"/>
                    <a:gd name="T27" fmla="*/ 2147483647 h 242"/>
                    <a:gd name="T28" fmla="*/ 2147483647 w 352"/>
                    <a:gd name="T29" fmla="*/ 2147483647 h 242"/>
                    <a:gd name="T30" fmla="*/ 2147483647 w 352"/>
                    <a:gd name="T31" fmla="*/ 2147483647 h 242"/>
                    <a:gd name="T32" fmla="*/ 2147483647 w 352"/>
                    <a:gd name="T33" fmla="*/ 2147483647 h 242"/>
                    <a:gd name="T34" fmla="*/ 2147483647 w 352"/>
                    <a:gd name="T35" fmla="*/ 2147483647 h 242"/>
                    <a:gd name="T36" fmla="*/ 2147483647 w 352"/>
                    <a:gd name="T37" fmla="*/ 2147483647 h 242"/>
                    <a:gd name="T38" fmla="*/ 2147483647 w 352"/>
                    <a:gd name="T39" fmla="*/ 2147483647 h 242"/>
                    <a:gd name="T40" fmla="*/ 2147483647 w 352"/>
                    <a:gd name="T41" fmla="*/ 2147483647 h 242"/>
                    <a:gd name="T42" fmla="*/ 2147483647 w 352"/>
                    <a:gd name="T43" fmla="*/ 2147483647 h 242"/>
                    <a:gd name="T44" fmla="*/ 2147483647 w 352"/>
                    <a:gd name="T45" fmla="*/ 2147483647 h 242"/>
                    <a:gd name="T46" fmla="*/ 2147483647 w 352"/>
                    <a:gd name="T47" fmla="*/ 2147483647 h 242"/>
                    <a:gd name="T48" fmla="*/ 2147483647 w 352"/>
                    <a:gd name="T49" fmla="*/ 2147483647 h 242"/>
                    <a:gd name="T50" fmla="*/ 2147483647 w 352"/>
                    <a:gd name="T51" fmla="*/ 2147483647 h 242"/>
                    <a:gd name="T52" fmla="*/ 2147483647 w 352"/>
                    <a:gd name="T53" fmla="*/ 2147483647 h 242"/>
                    <a:gd name="T54" fmla="*/ 2147483647 w 352"/>
                    <a:gd name="T55" fmla="*/ 2147483647 h 242"/>
                    <a:gd name="T56" fmla="*/ 2147483647 w 352"/>
                    <a:gd name="T57" fmla="*/ 2147483647 h 242"/>
                    <a:gd name="T58" fmla="*/ 2147483647 w 352"/>
                    <a:gd name="T59" fmla="*/ 2147483647 h 242"/>
                    <a:gd name="T60" fmla="*/ 2147483647 w 352"/>
                    <a:gd name="T61" fmla="*/ 2147483647 h 242"/>
                    <a:gd name="T62" fmla="*/ 2147483647 w 352"/>
                    <a:gd name="T63" fmla="*/ 2147483647 h 242"/>
                    <a:gd name="T64" fmla="*/ 2147483647 w 352"/>
                    <a:gd name="T65" fmla="*/ 2147483647 h 242"/>
                    <a:gd name="T66" fmla="*/ 2147483647 w 352"/>
                    <a:gd name="T67" fmla="*/ 2147483647 h 242"/>
                    <a:gd name="T68" fmla="*/ 2147483647 w 352"/>
                    <a:gd name="T69" fmla="*/ 2147483647 h 242"/>
                    <a:gd name="T70" fmla="*/ 2147483647 w 352"/>
                    <a:gd name="T71" fmla="*/ 2147483647 h 242"/>
                    <a:gd name="T72" fmla="*/ 2147483647 w 352"/>
                    <a:gd name="T73" fmla="*/ 2147483647 h 242"/>
                    <a:gd name="T74" fmla="*/ 2147483647 w 352"/>
                    <a:gd name="T75" fmla="*/ 2147483647 h 242"/>
                    <a:gd name="T76" fmla="*/ 2147483647 w 352"/>
                    <a:gd name="T77" fmla="*/ 2147483647 h 24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352"/>
                    <a:gd name="T118" fmla="*/ 0 h 242"/>
                    <a:gd name="T119" fmla="*/ 352 w 352"/>
                    <a:gd name="T120" fmla="*/ 242 h 24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352" h="242">
                      <a:moveTo>
                        <a:pt x="0" y="0"/>
                      </a:moveTo>
                      <a:lnTo>
                        <a:pt x="6" y="0"/>
                      </a:lnTo>
                      <a:lnTo>
                        <a:pt x="18" y="0"/>
                      </a:lnTo>
                      <a:lnTo>
                        <a:pt x="26" y="6"/>
                      </a:lnTo>
                      <a:lnTo>
                        <a:pt x="34" y="6"/>
                      </a:lnTo>
                      <a:lnTo>
                        <a:pt x="40" y="10"/>
                      </a:lnTo>
                      <a:lnTo>
                        <a:pt x="46" y="10"/>
                      </a:lnTo>
                      <a:lnTo>
                        <a:pt x="48" y="14"/>
                      </a:lnTo>
                      <a:lnTo>
                        <a:pt x="42" y="16"/>
                      </a:lnTo>
                      <a:lnTo>
                        <a:pt x="40" y="24"/>
                      </a:lnTo>
                      <a:lnTo>
                        <a:pt x="44" y="30"/>
                      </a:lnTo>
                      <a:lnTo>
                        <a:pt x="48" y="26"/>
                      </a:lnTo>
                      <a:lnTo>
                        <a:pt x="52" y="32"/>
                      </a:lnTo>
                      <a:lnTo>
                        <a:pt x="48" y="36"/>
                      </a:lnTo>
                      <a:lnTo>
                        <a:pt x="50" y="48"/>
                      </a:lnTo>
                      <a:lnTo>
                        <a:pt x="56" y="56"/>
                      </a:lnTo>
                      <a:lnTo>
                        <a:pt x="54" y="64"/>
                      </a:lnTo>
                      <a:lnTo>
                        <a:pt x="56" y="72"/>
                      </a:lnTo>
                      <a:lnTo>
                        <a:pt x="62" y="80"/>
                      </a:lnTo>
                      <a:lnTo>
                        <a:pt x="68" y="82"/>
                      </a:lnTo>
                      <a:lnTo>
                        <a:pt x="76" y="78"/>
                      </a:lnTo>
                      <a:lnTo>
                        <a:pt x="84" y="76"/>
                      </a:lnTo>
                      <a:lnTo>
                        <a:pt x="94" y="80"/>
                      </a:lnTo>
                      <a:lnTo>
                        <a:pt x="104" y="80"/>
                      </a:lnTo>
                      <a:lnTo>
                        <a:pt x="114" y="78"/>
                      </a:lnTo>
                      <a:lnTo>
                        <a:pt x="120" y="84"/>
                      </a:lnTo>
                      <a:lnTo>
                        <a:pt x="132" y="82"/>
                      </a:lnTo>
                      <a:lnTo>
                        <a:pt x="140" y="88"/>
                      </a:lnTo>
                      <a:lnTo>
                        <a:pt x="148" y="88"/>
                      </a:lnTo>
                      <a:lnTo>
                        <a:pt x="156" y="92"/>
                      </a:lnTo>
                      <a:lnTo>
                        <a:pt x="158" y="102"/>
                      </a:lnTo>
                      <a:lnTo>
                        <a:pt x="164" y="110"/>
                      </a:lnTo>
                      <a:lnTo>
                        <a:pt x="170" y="114"/>
                      </a:lnTo>
                      <a:lnTo>
                        <a:pt x="166" y="120"/>
                      </a:lnTo>
                      <a:lnTo>
                        <a:pt x="162" y="128"/>
                      </a:lnTo>
                      <a:lnTo>
                        <a:pt x="156" y="136"/>
                      </a:lnTo>
                      <a:lnTo>
                        <a:pt x="150" y="140"/>
                      </a:lnTo>
                      <a:lnTo>
                        <a:pt x="140" y="140"/>
                      </a:lnTo>
                      <a:lnTo>
                        <a:pt x="140" y="148"/>
                      </a:lnTo>
                      <a:lnTo>
                        <a:pt x="148" y="154"/>
                      </a:lnTo>
                      <a:lnTo>
                        <a:pt x="158" y="156"/>
                      </a:lnTo>
                      <a:lnTo>
                        <a:pt x="166" y="162"/>
                      </a:lnTo>
                      <a:lnTo>
                        <a:pt x="168" y="168"/>
                      </a:lnTo>
                      <a:lnTo>
                        <a:pt x="164" y="176"/>
                      </a:lnTo>
                      <a:lnTo>
                        <a:pt x="168" y="190"/>
                      </a:lnTo>
                      <a:lnTo>
                        <a:pt x="180" y="190"/>
                      </a:lnTo>
                      <a:lnTo>
                        <a:pt x="188" y="186"/>
                      </a:lnTo>
                      <a:lnTo>
                        <a:pt x="200" y="188"/>
                      </a:lnTo>
                      <a:lnTo>
                        <a:pt x="206" y="182"/>
                      </a:lnTo>
                      <a:lnTo>
                        <a:pt x="214" y="184"/>
                      </a:lnTo>
                      <a:lnTo>
                        <a:pt x="216" y="192"/>
                      </a:lnTo>
                      <a:lnTo>
                        <a:pt x="218" y="202"/>
                      </a:lnTo>
                      <a:lnTo>
                        <a:pt x="226" y="206"/>
                      </a:lnTo>
                      <a:lnTo>
                        <a:pt x="234" y="212"/>
                      </a:lnTo>
                      <a:lnTo>
                        <a:pt x="244" y="214"/>
                      </a:lnTo>
                      <a:lnTo>
                        <a:pt x="248" y="208"/>
                      </a:lnTo>
                      <a:lnTo>
                        <a:pt x="256" y="206"/>
                      </a:lnTo>
                      <a:lnTo>
                        <a:pt x="266" y="210"/>
                      </a:lnTo>
                      <a:lnTo>
                        <a:pt x="274" y="214"/>
                      </a:lnTo>
                      <a:lnTo>
                        <a:pt x="278" y="218"/>
                      </a:lnTo>
                      <a:lnTo>
                        <a:pt x="278" y="226"/>
                      </a:lnTo>
                      <a:lnTo>
                        <a:pt x="280" y="232"/>
                      </a:lnTo>
                      <a:lnTo>
                        <a:pt x="290" y="232"/>
                      </a:lnTo>
                      <a:lnTo>
                        <a:pt x="300" y="236"/>
                      </a:lnTo>
                      <a:lnTo>
                        <a:pt x="308" y="234"/>
                      </a:lnTo>
                      <a:lnTo>
                        <a:pt x="314" y="236"/>
                      </a:lnTo>
                      <a:lnTo>
                        <a:pt x="322" y="238"/>
                      </a:lnTo>
                      <a:lnTo>
                        <a:pt x="330" y="234"/>
                      </a:lnTo>
                      <a:lnTo>
                        <a:pt x="334" y="238"/>
                      </a:lnTo>
                      <a:lnTo>
                        <a:pt x="338" y="242"/>
                      </a:lnTo>
                      <a:lnTo>
                        <a:pt x="346" y="236"/>
                      </a:lnTo>
                      <a:lnTo>
                        <a:pt x="342" y="230"/>
                      </a:lnTo>
                      <a:lnTo>
                        <a:pt x="346" y="226"/>
                      </a:lnTo>
                      <a:lnTo>
                        <a:pt x="350" y="220"/>
                      </a:lnTo>
                      <a:lnTo>
                        <a:pt x="352" y="210"/>
                      </a:lnTo>
                      <a:lnTo>
                        <a:pt x="346" y="208"/>
                      </a:lnTo>
                      <a:lnTo>
                        <a:pt x="344" y="200"/>
                      </a:lnTo>
                      <a:lnTo>
                        <a:pt x="346" y="196"/>
                      </a:lnTo>
                      <a:lnTo>
                        <a:pt x="350" y="188"/>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10" name="Freeform 73"/>
                <p:cNvSpPr>
                  <a:spLocks/>
                </p:cNvSpPr>
                <p:nvPr/>
              </p:nvSpPr>
              <p:spPr bwMode="auto">
                <a:xfrm>
                  <a:off x="7526336" y="3516359"/>
                  <a:ext cx="307975" cy="314325"/>
                </a:xfrm>
                <a:custGeom>
                  <a:avLst/>
                  <a:gdLst>
                    <a:gd name="T0" fmla="*/ 2147483647 w 194"/>
                    <a:gd name="T1" fmla="*/ 2147483647 h 198"/>
                    <a:gd name="T2" fmla="*/ 2147483647 w 194"/>
                    <a:gd name="T3" fmla="*/ 2147483647 h 198"/>
                    <a:gd name="T4" fmla="*/ 2147483647 w 194"/>
                    <a:gd name="T5" fmla="*/ 2147483647 h 198"/>
                    <a:gd name="T6" fmla="*/ 2147483647 w 194"/>
                    <a:gd name="T7" fmla="*/ 2147483647 h 198"/>
                    <a:gd name="T8" fmla="*/ 2147483647 w 194"/>
                    <a:gd name="T9" fmla="*/ 2147483647 h 198"/>
                    <a:gd name="T10" fmla="*/ 2147483647 w 194"/>
                    <a:gd name="T11" fmla="*/ 2147483647 h 198"/>
                    <a:gd name="T12" fmla="*/ 2147483647 w 194"/>
                    <a:gd name="T13" fmla="*/ 2147483647 h 198"/>
                    <a:gd name="T14" fmla="*/ 2147483647 w 194"/>
                    <a:gd name="T15" fmla="*/ 2147483647 h 198"/>
                    <a:gd name="T16" fmla="*/ 2147483647 w 194"/>
                    <a:gd name="T17" fmla="*/ 2147483647 h 198"/>
                    <a:gd name="T18" fmla="*/ 2147483647 w 194"/>
                    <a:gd name="T19" fmla="*/ 2147483647 h 198"/>
                    <a:gd name="T20" fmla="*/ 2147483647 w 194"/>
                    <a:gd name="T21" fmla="*/ 2147483647 h 198"/>
                    <a:gd name="T22" fmla="*/ 2147483647 w 194"/>
                    <a:gd name="T23" fmla="*/ 2147483647 h 198"/>
                    <a:gd name="T24" fmla="*/ 2147483647 w 194"/>
                    <a:gd name="T25" fmla="*/ 2147483647 h 198"/>
                    <a:gd name="T26" fmla="*/ 2147483647 w 194"/>
                    <a:gd name="T27" fmla="*/ 2147483647 h 198"/>
                    <a:gd name="T28" fmla="*/ 2147483647 w 194"/>
                    <a:gd name="T29" fmla="*/ 2147483647 h 198"/>
                    <a:gd name="T30" fmla="*/ 0 w 194"/>
                    <a:gd name="T31" fmla="*/ 2147483647 h 198"/>
                    <a:gd name="T32" fmla="*/ 0 w 194"/>
                    <a:gd name="T33" fmla="*/ 2147483647 h 198"/>
                    <a:gd name="T34" fmla="*/ 2147483647 w 194"/>
                    <a:gd name="T35" fmla="*/ 2147483647 h 198"/>
                    <a:gd name="T36" fmla="*/ 2147483647 w 194"/>
                    <a:gd name="T37" fmla="*/ 2147483647 h 198"/>
                    <a:gd name="T38" fmla="*/ 2147483647 w 194"/>
                    <a:gd name="T39" fmla="*/ 2147483647 h 198"/>
                    <a:gd name="T40" fmla="*/ 2147483647 w 194"/>
                    <a:gd name="T41" fmla="*/ 2147483647 h 198"/>
                    <a:gd name="T42" fmla="*/ 2147483647 w 194"/>
                    <a:gd name="T43" fmla="*/ 2147483647 h 198"/>
                    <a:gd name="T44" fmla="*/ 2147483647 w 194"/>
                    <a:gd name="T45" fmla="*/ 2147483647 h 198"/>
                    <a:gd name="T46" fmla="*/ 2147483647 w 194"/>
                    <a:gd name="T47" fmla="*/ 2147483647 h 198"/>
                    <a:gd name="T48" fmla="*/ 2147483647 w 194"/>
                    <a:gd name="T49" fmla="*/ 2147483647 h 198"/>
                    <a:gd name="T50" fmla="*/ 2147483647 w 194"/>
                    <a:gd name="T51" fmla="*/ 2147483647 h 198"/>
                    <a:gd name="T52" fmla="*/ 2147483647 w 194"/>
                    <a:gd name="T53" fmla="*/ 2147483647 h 198"/>
                    <a:gd name="T54" fmla="*/ 2147483647 w 194"/>
                    <a:gd name="T55" fmla="*/ 2147483647 h 198"/>
                    <a:gd name="T56" fmla="*/ 2147483647 w 194"/>
                    <a:gd name="T57" fmla="*/ 2147483647 h 198"/>
                    <a:gd name="T58" fmla="*/ 2147483647 w 194"/>
                    <a:gd name="T59" fmla="*/ 2147483647 h 198"/>
                    <a:gd name="T60" fmla="*/ 2147483647 w 194"/>
                    <a:gd name="T61" fmla="*/ 2147483647 h 198"/>
                    <a:gd name="T62" fmla="*/ 2147483647 w 194"/>
                    <a:gd name="T63" fmla="*/ 2147483647 h 198"/>
                    <a:gd name="T64" fmla="*/ 2147483647 w 194"/>
                    <a:gd name="T65" fmla="*/ 2147483647 h 198"/>
                    <a:gd name="T66" fmla="*/ 2147483647 w 194"/>
                    <a:gd name="T67" fmla="*/ 2147483647 h 198"/>
                    <a:gd name="T68" fmla="*/ 2147483647 w 194"/>
                    <a:gd name="T69" fmla="*/ 2147483647 h 198"/>
                    <a:gd name="T70" fmla="*/ 2147483647 w 194"/>
                    <a:gd name="T71" fmla="*/ 2147483647 h 198"/>
                    <a:gd name="T72" fmla="*/ 2147483647 w 194"/>
                    <a:gd name="T73" fmla="*/ 2147483647 h 198"/>
                    <a:gd name="T74" fmla="*/ 2147483647 w 194"/>
                    <a:gd name="T75" fmla="*/ 2147483647 h 198"/>
                    <a:gd name="T76" fmla="*/ 2147483647 w 194"/>
                    <a:gd name="T77" fmla="*/ 2147483647 h 198"/>
                    <a:gd name="T78" fmla="*/ 2147483647 w 194"/>
                    <a:gd name="T79" fmla="*/ 2147483647 h 198"/>
                    <a:gd name="T80" fmla="*/ 2147483647 w 194"/>
                    <a:gd name="T81" fmla="*/ 0 h 198"/>
                    <a:gd name="T82" fmla="*/ 2147483647 w 194"/>
                    <a:gd name="T83" fmla="*/ 0 h 198"/>
                    <a:gd name="T84" fmla="*/ 2147483647 w 194"/>
                    <a:gd name="T85" fmla="*/ 2147483647 h 198"/>
                    <a:gd name="T86" fmla="*/ 2147483647 w 194"/>
                    <a:gd name="T87" fmla="*/ 2147483647 h 198"/>
                    <a:gd name="T88" fmla="*/ 2147483647 w 194"/>
                    <a:gd name="T89" fmla="*/ 2147483647 h 198"/>
                    <a:gd name="T90" fmla="*/ 2147483647 w 194"/>
                    <a:gd name="T91" fmla="*/ 2147483647 h 19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94"/>
                    <a:gd name="T139" fmla="*/ 0 h 198"/>
                    <a:gd name="T140" fmla="*/ 194 w 194"/>
                    <a:gd name="T141" fmla="*/ 198 h 198"/>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94" h="198">
                      <a:moveTo>
                        <a:pt x="28" y="198"/>
                      </a:moveTo>
                      <a:lnTo>
                        <a:pt x="22" y="198"/>
                      </a:lnTo>
                      <a:lnTo>
                        <a:pt x="16" y="194"/>
                      </a:lnTo>
                      <a:lnTo>
                        <a:pt x="16" y="188"/>
                      </a:lnTo>
                      <a:lnTo>
                        <a:pt x="8" y="184"/>
                      </a:lnTo>
                      <a:lnTo>
                        <a:pt x="8" y="178"/>
                      </a:lnTo>
                      <a:lnTo>
                        <a:pt x="8" y="174"/>
                      </a:lnTo>
                      <a:lnTo>
                        <a:pt x="6" y="172"/>
                      </a:lnTo>
                      <a:lnTo>
                        <a:pt x="8" y="166"/>
                      </a:lnTo>
                      <a:lnTo>
                        <a:pt x="10" y="158"/>
                      </a:lnTo>
                      <a:lnTo>
                        <a:pt x="8" y="152"/>
                      </a:lnTo>
                      <a:lnTo>
                        <a:pt x="6" y="148"/>
                      </a:lnTo>
                      <a:lnTo>
                        <a:pt x="2" y="142"/>
                      </a:lnTo>
                      <a:lnTo>
                        <a:pt x="4" y="140"/>
                      </a:lnTo>
                      <a:lnTo>
                        <a:pt x="2" y="134"/>
                      </a:lnTo>
                      <a:lnTo>
                        <a:pt x="0" y="130"/>
                      </a:lnTo>
                      <a:lnTo>
                        <a:pt x="0" y="124"/>
                      </a:lnTo>
                      <a:lnTo>
                        <a:pt x="2" y="118"/>
                      </a:lnTo>
                      <a:lnTo>
                        <a:pt x="8" y="112"/>
                      </a:lnTo>
                      <a:lnTo>
                        <a:pt x="2" y="100"/>
                      </a:lnTo>
                      <a:lnTo>
                        <a:pt x="4" y="90"/>
                      </a:lnTo>
                      <a:lnTo>
                        <a:pt x="8" y="80"/>
                      </a:lnTo>
                      <a:lnTo>
                        <a:pt x="4" y="74"/>
                      </a:lnTo>
                      <a:lnTo>
                        <a:pt x="12" y="68"/>
                      </a:lnTo>
                      <a:lnTo>
                        <a:pt x="10" y="56"/>
                      </a:lnTo>
                      <a:lnTo>
                        <a:pt x="18" y="46"/>
                      </a:lnTo>
                      <a:lnTo>
                        <a:pt x="24" y="40"/>
                      </a:lnTo>
                      <a:lnTo>
                        <a:pt x="32" y="40"/>
                      </a:lnTo>
                      <a:lnTo>
                        <a:pt x="42" y="34"/>
                      </a:lnTo>
                      <a:lnTo>
                        <a:pt x="56" y="28"/>
                      </a:lnTo>
                      <a:lnTo>
                        <a:pt x="64" y="32"/>
                      </a:lnTo>
                      <a:lnTo>
                        <a:pt x="84" y="28"/>
                      </a:lnTo>
                      <a:lnTo>
                        <a:pt x="92" y="20"/>
                      </a:lnTo>
                      <a:lnTo>
                        <a:pt x="106" y="22"/>
                      </a:lnTo>
                      <a:lnTo>
                        <a:pt x="116" y="16"/>
                      </a:lnTo>
                      <a:lnTo>
                        <a:pt x="122" y="6"/>
                      </a:lnTo>
                      <a:lnTo>
                        <a:pt x="128" y="6"/>
                      </a:lnTo>
                      <a:lnTo>
                        <a:pt x="132" y="10"/>
                      </a:lnTo>
                      <a:lnTo>
                        <a:pt x="140" y="10"/>
                      </a:lnTo>
                      <a:lnTo>
                        <a:pt x="150" y="2"/>
                      </a:lnTo>
                      <a:lnTo>
                        <a:pt x="160" y="0"/>
                      </a:lnTo>
                      <a:lnTo>
                        <a:pt x="164" y="0"/>
                      </a:lnTo>
                      <a:lnTo>
                        <a:pt x="176" y="6"/>
                      </a:lnTo>
                      <a:lnTo>
                        <a:pt x="180" y="10"/>
                      </a:lnTo>
                      <a:lnTo>
                        <a:pt x="184" y="6"/>
                      </a:lnTo>
                      <a:lnTo>
                        <a:pt x="194" y="1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11" name="Freeform 74"/>
                <p:cNvSpPr>
                  <a:spLocks/>
                </p:cNvSpPr>
                <p:nvPr/>
              </p:nvSpPr>
              <p:spPr bwMode="auto">
                <a:xfrm>
                  <a:off x="7847011" y="2976609"/>
                  <a:ext cx="219075" cy="168275"/>
                </a:xfrm>
                <a:custGeom>
                  <a:avLst/>
                  <a:gdLst>
                    <a:gd name="T0" fmla="*/ 2147483647 w 138"/>
                    <a:gd name="T1" fmla="*/ 2147483647 h 106"/>
                    <a:gd name="T2" fmla="*/ 2147483647 w 138"/>
                    <a:gd name="T3" fmla="*/ 2147483647 h 106"/>
                    <a:gd name="T4" fmla="*/ 2147483647 w 138"/>
                    <a:gd name="T5" fmla="*/ 2147483647 h 106"/>
                    <a:gd name="T6" fmla="*/ 2147483647 w 138"/>
                    <a:gd name="T7" fmla="*/ 2147483647 h 106"/>
                    <a:gd name="T8" fmla="*/ 2147483647 w 138"/>
                    <a:gd name="T9" fmla="*/ 2147483647 h 106"/>
                    <a:gd name="T10" fmla="*/ 2147483647 w 138"/>
                    <a:gd name="T11" fmla="*/ 2147483647 h 106"/>
                    <a:gd name="T12" fmla="*/ 0 w 138"/>
                    <a:gd name="T13" fmla="*/ 2147483647 h 106"/>
                    <a:gd name="T14" fmla="*/ 2147483647 w 138"/>
                    <a:gd name="T15" fmla="*/ 2147483647 h 106"/>
                    <a:gd name="T16" fmla="*/ 0 w 138"/>
                    <a:gd name="T17" fmla="*/ 2147483647 h 106"/>
                    <a:gd name="T18" fmla="*/ 2147483647 w 138"/>
                    <a:gd name="T19" fmla="*/ 2147483647 h 106"/>
                    <a:gd name="T20" fmla="*/ 2147483647 w 138"/>
                    <a:gd name="T21" fmla="*/ 2147483647 h 106"/>
                    <a:gd name="T22" fmla="*/ 2147483647 w 138"/>
                    <a:gd name="T23" fmla="*/ 2147483647 h 106"/>
                    <a:gd name="T24" fmla="*/ 2147483647 w 138"/>
                    <a:gd name="T25" fmla="*/ 2147483647 h 106"/>
                    <a:gd name="T26" fmla="*/ 2147483647 w 138"/>
                    <a:gd name="T27" fmla="*/ 2147483647 h 106"/>
                    <a:gd name="T28" fmla="*/ 2147483647 w 138"/>
                    <a:gd name="T29" fmla="*/ 2147483647 h 106"/>
                    <a:gd name="T30" fmla="*/ 2147483647 w 138"/>
                    <a:gd name="T31" fmla="*/ 2147483647 h 106"/>
                    <a:gd name="T32" fmla="*/ 2147483647 w 138"/>
                    <a:gd name="T33" fmla="*/ 2147483647 h 106"/>
                    <a:gd name="T34" fmla="*/ 2147483647 w 138"/>
                    <a:gd name="T35" fmla="*/ 2147483647 h 106"/>
                    <a:gd name="T36" fmla="*/ 2147483647 w 138"/>
                    <a:gd name="T37" fmla="*/ 2147483647 h 106"/>
                    <a:gd name="T38" fmla="*/ 2147483647 w 138"/>
                    <a:gd name="T39" fmla="*/ 2147483647 h 106"/>
                    <a:gd name="T40" fmla="*/ 2147483647 w 138"/>
                    <a:gd name="T41" fmla="*/ 2147483647 h 106"/>
                    <a:gd name="T42" fmla="*/ 2147483647 w 138"/>
                    <a:gd name="T43" fmla="*/ 2147483647 h 106"/>
                    <a:gd name="T44" fmla="*/ 2147483647 w 138"/>
                    <a:gd name="T45" fmla="*/ 2147483647 h 106"/>
                    <a:gd name="T46" fmla="*/ 2147483647 w 138"/>
                    <a:gd name="T47" fmla="*/ 2147483647 h 106"/>
                    <a:gd name="T48" fmla="*/ 2147483647 w 138"/>
                    <a:gd name="T49" fmla="*/ 2147483647 h 106"/>
                    <a:gd name="T50" fmla="*/ 2147483647 w 138"/>
                    <a:gd name="T51" fmla="*/ 2147483647 h 106"/>
                    <a:gd name="T52" fmla="*/ 2147483647 w 138"/>
                    <a:gd name="T53" fmla="*/ 2147483647 h 106"/>
                    <a:gd name="T54" fmla="*/ 2147483647 w 138"/>
                    <a:gd name="T55" fmla="*/ 2147483647 h 106"/>
                    <a:gd name="T56" fmla="*/ 2147483647 w 138"/>
                    <a:gd name="T57" fmla="*/ 2147483647 h 106"/>
                    <a:gd name="T58" fmla="*/ 2147483647 w 138"/>
                    <a:gd name="T59" fmla="*/ 2147483647 h 106"/>
                    <a:gd name="T60" fmla="*/ 2147483647 w 138"/>
                    <a:gd name="T61" fmla="*/ 2147483647 h 106"/>
                    <a:gd name="T62" fmla="*/ 2147483647 w 138"/>
                    <a:gd name="T63" fmla="*/ 2147483647 h 106"/>
                    <a:gd name="T64" fmla="*/ 2147483647 w 138"/>
                    <a:gd name="T65" fmla="*/ 2147483647 h 106"/>
                    <a:gd name="T66" fmla="*/ 2147483647 w 138"/>
                    <a:gd name="T67" fmla="*/ 2147483647 h 106"/>
                    <a:gd name="T68" fmla="*/ 2147483647 w 138"/>
                    <a:gd name="T69" fmla="*/ 2147483647 h 106"/>
                    <a:gd name="T70" fmla="*/ 2147483647 w 138"/>
                    <a:gd name="T71" fmla="*/ 2147483647 h 106"/>
                    <a:gd name="T72" fmla="*/ 2147483647 w 138"/>
                    <a:gd name="T73" fmla="*/ 2147483647 h 106"/>
                    <a:gd name="T74" fmla="*/ 2147483647 w 138"/>
                    <a:gd name="T75" fmla="*/ 2147483647 h 106"/>
                    <a:gd name="T76" fmla="*/ 2147483647 w 138"/>
                    <a:gd name="T77" fmla="*/ 2147483647 h 106"/>
                    <a:gd name="T78" fmla="*/ 2147483647 w 138"/>
                    <a:gd name="T79" fmla="*/ 0 h 106"/>
                    <a:gd name="T80" fmla="*/ 2147483647 w 138"/>
                    <a:gd name="T81" fmla="*/ 0 h 106"/>
                    <a:gd name="T82" fmla="*/ 2147483647 w 138"/>
                    <a:gd name="T83" fmla="*/ 2147483647 h 106"/>
                    <a:gd name="T84" fmla="*/ 2147483647 w 138"/>
                    <a:gd name="T85" fmla="*/ 2147483647 h 106"/>
                    <a:gd name="T86" fmla="*/ 2147483647 w 138"/>
                    <a:gd name="T87" fmla="*/ 2147483647 h 106"/>
                    <a:gd name="T88" fmla="*/ 2147483647 w 138"/>
                    <a:gd name="T89" fmla="*/ 2147483647 h 106"/>
                    <a:gd name="T90" fmla="*/ 2147483647 w 138"/>
                    <a:gd name="T91" fmla="*/ 2147483647 h 106"/>
                    <a:gd name="T92" fmla="*/ 2147483647 w 138"/>
                    <a:gd name="T93" fmla="*/ 0 h 106"/>
                    <a:gd name="T94" fmla="*/ 2147483647 w 138"/>
                    <a:gd name="T95" fmla="*/ 2147483647 h 106"/>
                    <a:gd name="T96" fmla="*/ 2147483647 w 138"/>
                    <a:gd name="T97" fmla="*/ 2147483647 h 106"/>
                    <a:gd name="T98" fmla="*/ 2147483647 w 138"/>
                    <a:gd name="T99" fmla="*/ 2147483647 h 106"/>
                    <a:gd name="T100" fmla="*/ 2147483647 w 138"/>
                    <a:gd name="T101" fmla="*/ 2147483647 h 106"/>
                    <a:gd name="T102" fmla="*/ 2147483647 w 138"/>
                    <a:gd name="T103" fmla="*/ 2147483647 h 106"/>
                    <a:gd name="T104" fmla="*/ 2147483647 w 138"/>
                    <a:gd name="T105" fmla="*/ 2147483647 h 10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8"/>
                    <a:gd name="T160" fmla="*/ 0 h 106"/>
                    <a:gd name="T161" fmla="*/ 138 w 138"/>
                    <a:gd name="T162" fmla="*/ 106 h 10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8" h="106">
                      <a:moveTo>
                        <a:pt x="8" y="22"/>
                      </a:moveTo>
                      <a:lnTo>
                        <a:pt x="6" y="28"/>
                      </a:lnTo>
                      <a:lnTo>
                        <a:pt x="10" y="34"/>
                      </a:lnTo>
                      <a:lnTo>
                        <a:pt x="6" y="40"/>
                      </a:lnTo>
                      <a:lnTo>
                        <a:pt x="10" y="54"/>
                      </a:lnTo>
                      <a:lnTo>
                        <a:pt x="4" y="60"/>
                      </a:lnTo>
                      <a:lnTo>
                        <a:pt x="0" y="72"/>
                      </a:lnTo>
                      <a:lnTo>
                        <a:pt x="4" y="80"/>
                      </a:lnTo>
                      <a:lnTo>
                        <a:pt x="0" y="86"/>
                      </a:lnTo>
                      <a:lnTo>
                        <a:pt x="6" y="92"/>
                      </a:lnTo>
                      <a:lnTo>
                        <a:pt x="18" y="84"/>
                      </a:lnTo>
                      <a:lnTo>
                        <a:pt x="32" y="90"/>
                      </a:lnTo>
                      <a:lnTo>
                        <a:pt x="42" y="84"/>
                      </a:lnTo>
                      <a:lnTo>
                        <a:pt x="52" y="88"/>
                      </a:lnTo>
                      <a:lnTo>
                        <a:pt x="56" y="92"/>
                      </a:lnTo>
                      <a:lnTo>
                        <a:pt x="54" y="96"/>
                      </a:lnTo>
                      <a:lnTo>
                        <a:pt x="70" y="96"/>
                      </a:lnTo>
                      <a:lnTo>
                        <a:pt x="70" y="86"/>
                      </a:lnTo>
                      <a:lnTo>
                        <a:pt x="78" y="82"/>
                      </a:lnTo>
                      <a:lnTo>
                        <a:pt x="84" y="90"/>
                      </a:lnTo>
                      <a:lnTo>
                        <a:pt x="94" y="90"/>
                      </a:lnTo>
                      <a:lnTo>
                        <a:pt x="96" y="94"/>
                      </a:lnTo>
                      <a:lnTo>
                        <a:pt x="122" y="98"/>
                      </a:lnTo>
                      <a:lnTo>
                        <a:pt x="122" y="106"/>
                      </a:lnTo>
                      <a:lnTo>
                        <a:pt x="126" y="104"/>
                      </a:lnTo>
                      <a:lnTo>
                        <a:pt x="128" y="96"/>
                      </a:lnTo>
                      <a:lnTo>
                        <a:pt x="134" y="94"/>
                      </a:lnTo>
                      <a:lnTo>
                        <a:pt x="132" y="88"/>
                      </a:lnTo>
                      <a:lnTo>
                        <a:pt x="138" y="72"/>
                      </a:lnTo>
                      <a:lnTo>
                        <a:pt x="122" y="62"/>
                      </a:lnTo>
                      <a:lnTo>
                        <a:pt x="112" y="60"/>
                      </a:lnTo>
                      <a:lnTo>
                        <a:pt x="116" y="46"/>
                      </a:lnTo>
                      <a:lnTo>
                        <a:pt x="108" y="44"/>
                      </a:lnTo>
                      <a:lnTo>
                        <a:pt x="104" y="36"/>
                      </a:lnTo>
                      <a:lnTo>
                        <a:pt x="98" y="34"/>
                      </a:lnTo>
                      <a:lnTo>
                        <a:pt x="94" y="26"/>
                      </a:lnTo>
                      <a:lnTo>
                        <a:pt x="82" y="22"/>
                      </a:lnTo>
                      <a:lnTo>
                        <a:pt x="82" y="16"/>
                      </a:lnTo>
                      <a:lnTo>
                        <a:pt x="88" y="10"/>
                      </a:lnTo>
                      <a:lnTo>
                        <a:pt x="82" y="0"/>
                      </a:lnTo>
                      <a:lnTo>
                        <a:pt x="74" y="0"/>
                      </a:lnTo>
                      <a:lnTo>
                        <a:pt x="72" y="8"/>
                      </a:lnTo>
                      <a:lnTo>
                        <a:pt x="62" y="10"/>
                      </a:lnTo>
                      <a:lnTo>
                        <a:pt x="58" y="14"/>
                      </a:lnTo>
                      <a:lnTo>
                        <a:pt x="46" y="12"/>
                      </a:lnTo>
                      <a:lnTo>
                        <a:pt x="44" y="2"/>
                      </a:lnTo>
                      <a:lnTo>
                        <a:pt x="38" y="0"/>
                      </a:lnTo>
                      <a:lnTo>
                        <a:pt x="32" y="12"/>
                      </a:lnTo>
                      <a:lnTo>
                        <a:pt x="24" y="12"/>
                      </a:lnTo>
                      <a:lnTo>
                        <a:pt x="22" y="24"/>
                      </a:lnTo>
                      <a:lnTo>
                        <a:pt x="18" y="28"/>
                      </a:lnTo>
                      <a:lnTo>
                        <a:pt x="8" y="22"/>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12" name="Freeform 75"/>
                <p:cNvSpPr>
                  <a:spLocks/>
                </p:cNvSpPr>
                <p:nvPr/>
              </p:nvSpPr>
              <p:spPr bwMode="auto">
                <a:xfrm>
                  <a:off x="7834311" y="3532234"/>
                  <a:ext cx="596900" cy="142875"/>
                </a:xfrm>
                <a:custGeom>
                  <a:avLst/>
                  <a:gdLst>
                    <a:gd name="T0" fmla="*/ 2147483647 w 376"/>
                    <a:gd name="T1" fmla="*/ 2147483647 h 90"/>
                    <a:gd name="T2" fmla="*/ 2147483647 w 376"/>
                    <a:gd name="T3" fmla="*/ 2147483647 h 90"/>
                    <a:gd name="T4" fmla="*/ 2147483647 w 376"/>
                    <a:gd name="T5" fmla="*/ 2147483647 h 90"/>
                    <a:gd name="T6" fmla="*/ 2147483647 w 376"/>
                    <a:gd name="T7" fmla="*/ 2147483647 h 90"/>
                    <a:gd name="T8" fmla="*/ 2147483647 w 376"/>
                    <a:gd name="T9" fmla="*/ 2147483647 h 90"/>
                    <a:gd name="T10" fmla="*/ 2147483647 w 376"/>
                    <a:gd name="T11" fmla="*/ 2147483647 h 90"/>
                    <a:gd name="T12" fmla="*/ 2147483647 w 376"/>
                    <a:gd name="T13" fmla="*/ 2147483647 h 90"/>
                    <a:gd name="T14" fmla="*/ 2147483647 w 376"/>
                    <a:gd name="T15" fmla="*/ 2147483647 h 90"/>
                    <a:gd name="T16" fmla="*/ 2147483647 w 376"/>
                    <a:gd name="T17" fmla="*/ 2147483647 h 90"/>
                    <a:gd name="T18" fmla="*/ 2147483647 w 376"/>
                    <a:gd name="T19" fmla="*/ 2147483647 h 90"/>
                    <a:gd name="T20" fmla="*/ 2147483647 w 376"/>
                    <a:gd name="T21" fmla="*/ 2147483647 h 90"/>
                    <a:gd name="T22" fmla="*/ 2147483647 w 376"/>
                    <a:gd name="T23" fmla="*/ 2147483647 h 90"/>
                    <a:gd name="T24" fmla="*/ 2147483647 w 376"/>
                    <a:gd name="T25" fmla="*/ 2147483647 h 90"/>
                    <a:gd name="T26" fmla="*/ 2147483647 w 376"/>
                    <a:gd name="T27" fmla="*/ 2147483647 h 90"/>
                    <a:gd name="T28" fmla="*/ 2147483647 w 376"/>
                    <a:gd name="T29" fmla="*/ 2147483647 h 90"/>
                    <a:gd name="T30" fmla="*/ 2147483647 w 376"/>
                    <a:gd name="T31" fmla="*/ 2147483647 h 90"/>
                    <a:gd name="T32" fmla="*/ 2147483647 w 376"/>
                    <a:gd name="T33" fmla="*/ 2147483647 h 90"/>
                    <a:gd name="T34" fmla="*/ 2147483647 w 376"/>
                    <a:gd name="T35" fmla="*/ 2147483647 h 90"/>
                    <a:gd name="T36" fmla="*/ 2147483647 w 376"/>
                    <a:gd name="T37" fmla="*/ 2147483647 h 90"/>
                    <a:gd name="T38" fmla="*/ 2147483647 w 376"/>
                    <a:gd name="T39" fmla="*/ 2147483647 h 90"/>
                    <a:gd name="T40" fmla="*/ 2147483647 w 376"/>
                    <a:gd name="T41" fmla="*/ 2147483647 h 90"/>
                    <a:gd name="T42" fmla="*/ 2147483647 w 376"/>
                    <a:gd name="T43" fmla="*/ 2147483647 h 90"/>
                    <a:gd name="T44" fmla="*/ 2147483647 w 376"/>
                    <a:gd name="T45" fmla="*/ 2147483647 h 90"/>
                    <a:gd name="T46" fmla="*/ 2147483647 w 376"/>
                    <a:gd name="T47" fmla="*/ 2147483647 h 90"/>
                    <a:gd name="T48" fmla="*/ 2147483647 w 376"/>
                    <a:gd name="T49" fmla="*/ 2147483647 h 90"/>
                    <a:gd name="T50" fmla="*/ 2147483647 w 376"/>
                    <a:gd name="T51" fmla="*/ 2147483647 h 90"/>
                    <a:gd name="T52" fmla="*/ 2147483647 w 376"/>
                    <a:gd name="T53" fmla="*/ 2147483647 h 90"/>
                    <a:gd name="T54" fmla="*/ 2147483647 w 376"/>
                    <a:gd name="T55" fmla="*/ 2147483647 h 90"/>
                    <a:gd name="T56" fmla="*/ 2147483647 w 376"/>
                    <a:gd name="T57" fmla="*/ 2147483647 h 90"/>
                    <a:gd name="T58" fmla="*/ 2147483647 w 376"/>
                    <a:gd name="T59" fmla="*/ 2147483647 h 90"/>
                    <a:gd name="T60" fmla="*/ 2147483647 w 376"/>
                    <a:gd name="T61" fmla="*/ 0 h 90"/>
                    <a:gd name="T62" fmla="*/ 2147483647 w 376"/>
                    <a:gd name="T63" fmla="*/ 2147483647 h 9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76"/>
                    <a:gd name="T97" fmla="*/ 0 h 90"/>
                    <a:gd name="T98" fmla="*/ 376 w 376"/>
                    <a:gd name="T99" fmla="*/ 90 h 9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76" h="90">
                      <a:moveTo>
                        <a:pt x="0" y="0"/>
                      </a:moveTo>
                      <a:lnTo>
                        <a:pt x="4" y="10"/>
                      </a:lnTo>
                      <a:lnTo>
                        <a:pt x="10" y="14"/>
                      </a:lnTo>
                      <a:lnTo>
                        <a:pt x="14" y="12"/>
                      </a:lnTo>
                      <a:lnTo>
                        <a:pt x="22" y="16"/>
                      </a:lnTo>
                      <a:lnTo>
                        <a:pt x="20" y="26"/>
                      </a:lnTo>
                      <a:lnTo>
                        <a:pt x="30" y="36"/>
                      </a:lnTo>
                      <a:lnTo>
                        <a:pt x="34" y="46"/>
                      </a:lnTo>
                      <a:lnTo>
                        <a:pt x="34" y="52"/>
                      </a:lnTo>
                      <a:lnTo>
                        <a:pt x="34" y="74"/>
                      </a:lnTo>
                      <a:lnTo>
                        <a:pt x="36" y="84"/>
                      </a:lnTo>
                      <a:lnTo>
                        <a:pt x="42" y="86"/>
                      </a:lnTo>
                      <a:lnTo>
                        <a:pt x="50" y="86"/>
                      </a:lnTo>
                      <a:lnTo>
                        <a:pt x="56" y="78"/>
                      </a:lnTo>
                      <a:lnTo>
                        <a:pt x="68" y="74"/>
                      </a:lnTo>
                      <a:lnTo>
                        <a:pt x="76" y="76"/>
                      </a:lnTo>
                      <a:lnTo>
                        <a:pt x="78" y="68"/>
                      </a:lnTo>
                      <a:lnTo>
                        <a:pt x="84" y="70"/>
                      </a:lnTo>
                      <a:lnTo>
                        <a:pt x="86" y="76"/>
                      </a:lnTo>
                      <a:lnTo>
                        <a:pt x="92" y="74"/>
                      </a:lnTo>
                      <a:lnTo>
                        <a:pt x="102" y="78"/>
                      </a:lnTo>
                      <a:lnTo>
                        <a:pt x="110" y="82"/>
                      </a:lnTo>
                      <a:lnTo>
                        <a:pt x="120" y="84"/>
                      </a:lnTo>
                      <a:lnTo>
                        <a:pt x="130" y="84"/>
                      </a:lnTo>
                      <a:lnTo>
                        <a:pt x="144" y="88"/>
                      </a:lnTo>
                      <a:lnTo>
                        <a:pt x="156" y="90"/>
                      </a:lnTo>
                      <a:lnTo>
                        <a:pt x="164" y="90"/>
                      </a:lnTo>
                      <a:lnTo>
                        <a:pt x="176" y="82"/>
                      </a:lnTo>
                      <a:lnTo>
                        <a:pt x="192" y="84"/>
                      </a:lnTo>
                      <a:lnTo>
                        <a:pt x="200" y="80"/>
                      </a:lnTo>
                      <a:lnTo>
                        <a:pt x="208" y="76"/>
                      </a:lnTo>
                      <a:lnTo>
                        <a:pt x="212" y="76"/>
                      </a:lnTo>
                      <a:lnTo>
                        <a:pt x="210" y="80"/>
                      </a:lnTo>
                      <a:lnTo>
                        <a:pt x="218" y="80"/>
                      </a:lnTo>
                      <a:lnTo>
                        <a:pt x="220" y="68"/>
                      </a:lnTo>
                      <a:lnTo>
                        <a:pt x="226" y="62"/>
                      </a:lnTo>
                      <a:lnTo>
                        <a:pt x="222" y="52"/>
                      </a:lnTo>
                      <a:lnTo>
                        <a:pt x="230" y="50"/>
                      </a:lnTo>
                      <a:lnTo>
                        <a:pt x="236" y="34"/>
                      </a:lnTo>
                      <a:lnTo>
                        <a:pt x="240" y="32"/>
                      </a:lnTo>
                      <a:lnTo>
                        <a:pt x="238" y="26"/>
                      </a:lnTo>
                      <a:lnTo>
                        <a:pt x="246" y="20"/>
                      </a:lnTo>
                      <a:lnTo>
                        <a:pt x="258" y="20"/>
                      </a:lnTo>
                      <a:lnTo>
                        <a:pt x="264" y="22"/>
                      </a:lnTo>
                      <a:lnTo>
                        <a:pt x="264" y="28"/>
                      </a:lnTo>
                      <a:lnTo>
                        <a:pt x="270" y="30"/>
                      </a:lnTo>
                      <a:lnTo>
                        <a:pt x="276" y="28"/>
                      </a:lnTo>
                      <a:lnTo>
                        <a:pt x="288" y="24"/>
                      </a:lnTo>
                      <a:lnTo>
                        <a:pt x="294" y="26"/>
                      </a:lnTo>
                      <a:lnTo>
                        <a:pt x="304" y="20"/>
                      </a:lnTo>
                      <a:lnTo>
                        <a:pt x="306" y="14"/>
                      </a:lnTo>
                      <a:lnTo>
                        <a:pt x="310" y="12"/>
                      </a:lnTo>
                      <a:lnTo>
                        <a:pt x="318" y="22"/>
                      </a:lnTo>
                      <a:lnTo>
                        <a:pt x="326" y="18"/>
                      </a:lnTo>
                      <a:lnTo>
                        <a:pt x="326" y="12"/>
                      </a:lnTo>
                      <a:lnTo>
                        <a:pt x="332" y="6"/>
                      </a:lnTo>
                      <a:lnTo>
                        <a:pt x="340" y="10"/>
                      </a:lnTo>
                      <a:lnTo>
                        <a:pt x="342" y="18"/>
                      </a:lnTo>
                      <a:lnTo>
                        <a:pt x="346" y="12"/>
                      </a:lnTo>
                      <a:lnTo>
                        <a:pt x="358" y="14"/>
                      </a:lnTo>
                      <a:lnTo>
                        <a:pt x="358" y="6"/>
                      </a:lnTo>
                      <a:lnTo>
                        <a:pt x="366" y="0"/>
                      </a:lnTo>
                      <a:lnTo>
                        <a:pt x="368" y="4"/>
                      </a:lnTo>
                      <a:lnTo>
                        <a:pt x="376" y="6"/>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13" name="Freeform 76"/>
                <p:cNvSpPr>
                  <a:spLocks/>
                </p:cNvSpPr>
                <p:nvPr/>
              </p:nvSpPr>
              <p:spPr bwMode="auto">
                <a:xfrm>
                  <a:off x="6427786" y="4522834"/>
                  <a:ext cx="485775" cy="1200150"/>
                </a:xfrm>
                <a:custGeom>
                  <a:avLst/>
                  <a:gdLst>
                    <a:gd name="T0" fmla="*/ 2147483647 w 306"/>
                    <a:gd name="T1" fmla="*/ 2147483647 h 756"/>
                    <a:gd name="T2" fmla="*/ 2147483647 w 306"/>
                    <a:gd name="T3" fmla="*/ 2147483647 h 756"/>
                    <a:gd name="T4" fmla="*/ 2147483647 w 306"/>
                    <a:gd name="T5" fmla="*/ 2147483647 h 756"/>
                    <a:gd name="T6" fmla="*/ 2147483647 w 306"/>
                    <a:gd name="T7" fmla="*/ 2147483647 h 756"/>
                    <a:gd name="T8" fmla="*/ 2147483647 w 306"/>
                    <a:gd name="T9" fmla="*/ 2147483647 h 756"/>
                    <a:gd name="T10" fmla="*/ 2147483647 w 306"/>
                    <a:gd name="T11" fmla="*/ 2147483647 h 756"/>
                    <a:gd name="T12" fmla="*/ 2147483647 w 306"/>
                    <a:gd name="T13" fmla="*/ 2147483647 h 756"/>
                    <a:gd name="T14" fmla="*/ 2147483647 w 306"/>
                    <a:gd name="T15" fmla="*/ 2147483647 h 756"/>
                    <a:gd name="T16" fmla="*/ 2147483647 w 306"/>
                    <a:gd name="T17" fmla="*/ 0 h 756"/>
                    <a:gd name="T18" fmla="*/ 2147483647 w 306"/>
                    <a:gd name="T19" fmla="*/ 2147483647 h 756"/>
                    <a:gd name="T20" fmla="*/ 2147483647 w 306"/>
                    <a:gd name="T21" fmla="*/ 2147483647 h 756"/>
                    <a:gd name="T22" fmla="*/ 2147483647 w 306"/>
                    <a:gd name="T23" fmla="*/ 2147483647 h 756"/>
                    <a:gd name="T24" fmla="*/ 2147483647 w 306"/>
                    <a:gd name="T25" fmla="*/ 2147483647 h 756"/>
                    <a:gd name="T26" fmla="*/ 2147483647 w 306"/>
                    <a:gd name="T27" fmla="*/ 2147483647 h 756"/>
                    <a:gd name="T28" fmla="*/ 2147483647 w 306"/>
                    <a:gd name="T29" fmla="*/ 2147483647 h 756"/>
                    <a:gd name="T30" fmla="*/ 2147483647 w 306"/>
                    <a:gd name="T31" fmla="*/ 2147483647 h 756"/>
                    <a:gd name="T32" fmla="*/ 2147483647 w 306"/>
                    <a:gd name="T33" fmla="*/ 2147483647 h 756"/>
                    <a:gd name="T34" fmla="*/ 2147483647 w 306"/>
                    <a:gd name="T35" fmla="*/ 2147483647 h 756"/>
                    <a:gd name="T36" fmla="*/ 2147483647 w 306"/>
                    <a:gd name="T37" fmla="*/ 2147483647 h 756"/>
                    <a:gd name="T38" fmla="*/ 2147483647 w 306"/>
                    <a:gd name="T39" fmla="*/ 2147483647 h 756"/>
                    <a:gd name="T40" fmla="*/ 2147483647 w 306"/>
                    <a:gd name="T41" fmla="*/ 2147483647 h 756"/>
                    <a:gd name="T42" fmla="*/ 2147483647 w 306"/>
                    <a:gd name="T43" fmla="*/ 2147483647 h 756"/>
                    <a:gd name="T44" fmla="*/ 2147483647 w 306"/>
                    <a:gd name="T45" fmla="*/ 2147483647 h 756"/>
                    <a:gd name="T46" fmla="*/ 2147483647 w 306"/>
                    <a:gd name="T47" fmla="*/ 2147483647 h 756"/>
                    <a:gd name="T48" fmla="*/ 2147483647 w 306"/>
                    <a:gd name="T49" fmla="*/ 2147483647 h 756"/>
                    <a:gd name="T50" fmla="*/ 2147483647 w 306"/>
                    <a:gd name="T51" fmla="*/ 2147483647 h 756"/>
                    <a:gd name="T52" fmla="*/ 2147483647 w 306"/>
                    <a:gd name="T53" fmla="*/ 2147483647 h 756"/>
                    <a:gd name="T54" fmla="*/ 2147483647 w 306"/>
                    <a:gd name="T55" fmla="*/ 2147483647 h 756"/>
                    <a:gd name="T56" fmla="*/ 2147483647 w 306"/>
                    <a:gd name="T57" fmla="*/ 2147483647 h 756"/>
                    <a:gd name="T58" fmla="*/ 2147483647 w 306"/>
                    <a:gd name="T59" fmla="*/ 2147483647 h 756"/>
                    <a:gd name="T60" fmla="*/ 2147483647 w 306"/>
                    <a:gd name="T61" fmla="*/ 2147483647 h 756"/>
                    <a:gd name="T62" fmla="*/ 2147483647 w 306"/>
                    <a:gd name="T63" fmla="*/ 2147483647 h 756"/>
                    <a:gd name="T64" fmla="*/ 2147483647 w 306"/>
                    <a:gd name="T65" fmla="*/ 2147483647 h 756"/>
                    <a:gd name="T66" fmla="*/ 2147483647 w 306"/>
                    <a:gd name="T67" fmla="*/ 2147483647 h 756"/>
                    <a:gd name="T68" fmla="*/ 2147483647 w 306"/>
                    <a:gd name="T69" fmla="*/ 2147483647 h 756"/>
                    <a:gd name="T70" fmla="*/ 2147483647 w 306"/>
                    <a:gd name="T71" fmla="*/ 2147483647 h 756"/>
                    <a:gd name="T72" fmla="*/ 2147483647 w 306"/>
                    <a:gd name="T73" fmla="*/ 2147483647 h 756"/>
                    <a:gd name="T74" fmla="*/ 2147483647 w 306"/>
                    <a:gd name="T75" fmla="*/ 2147483647 h 756"/>
                    <a:gd name="T76" fmla="*/ 2147483647 w 306"/>
                    <a:gd name="T77" fmla="*/ 2147483647 h 756"/>
                    <a:gd name="T78" fmla="*/ 2147483647 w 306"/>
                    <a:gd name="T79" fmla="*/ 2147483647 h 756"/>
                    <a:gd name="T80" fmla="*/ 2147483647 w 306"/>
                    <a:gd name="T81" fmla="*/ 2147483647 h 756"/>
                    <a:gd name="T82" fmla="*/ 2147483647 w 306"/>
                    <a:gd name="T83" fmla="*/ 2147483647 h 756"/>
                    <a:gd name="T84" fmla="*/ 2147483647 w 306"/>
                    <a:gd name="T85" fmla="*/ 2147483647 h 756"/>
                    <a:gd name="T86" fmla="*/ 2147483647 w 306"/>
                    <a:gd name="T87" fmla="*/ 2147483647 h 756"/>
                    <a:gd name="T88" fmla="*/ 2147483647 w 306"/>
                    <a:gd name="T89" fmla="*/ 2147483647 h 756"/>
                    <a:gd name="T90" fmla="*/ 2147483647 w 306"/>
                    <a:gd name="T91" fmla="*/ 2147483647 h 756"/>
                    <a:gd name="T92" fmla="*/ 2147483647 w 306"/>
                    <a:gd name="T93" fmla="*/ 2147483647 h 756"/>
                    <a:gd name="T94" fmla="*/ 2147483647 w 306"/>
                    <a:gd name="T95" fmla="*/ 2147483647 h 756"/>
                    <a:gd name="T96" fmla="*/ 2147483647 w 306"/>
                    <a:gd name="T97" fmla="*/ 2147483647 h 756"/>
                    <a:gd name="T98" fmla="*/ 2147483647 w 306"/>
                    <a:gd name="T99" fmla="*/ 2147483647 h 756"/>
                    <a:gd name="T100" fmla="*/ 2147483647 w 306"/>
                    <a:gd name="T101" fmla="*/ 2147483647 h 756"/>
                    <a:gd name="T102" fmla="*/ 2147483647 w 306"/>
                    <a:gd name="T103" fmla="*/ 2147483647 h 75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306"/>
                    <a:gd name="T157" fmla="*/ 0 h 756"/>
                    <a:gd name="T158" fmla="*/ 306 w 306"/>
                    <a:gd name="T159" fmla="*/ 756 h 75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306" h="756">
                      <a:moveTo>
                        <a:pt x="0" y="70"/>
                      </a:moveTo>
                      <a:lnTo>
                        <a:pt x="8" y="72"/>
                      </a:lnTo>
                      <a:lnTo>
                        <a:pt x="18" y="74"/>
                      </a:lnTo>
                      <a:lnTo>
                        <a:pt x="28" y="74"/>
                      </a:lnTo>
                      <a:lnTo>
                        <a:pt x="32" y="66"/>
                      </a:lnTo>
                      <a:lnTo>
                        <a:pt x="36" y="60"/>
                      </a:lnTo>
                      <a:lnTo>
                        <a:pt x="32" y="52"/>
                      </a:lnTo>
                      <a:lnTo>
                        <a:pt x="38" y="52"/>
                      </a:lnTo>
                      <a:lnTo>
                        <a:pt x="42" y="46"/>
                      </a:lnTo>
                      <a:lnTo>
                        <a:pt x="48" y="50"/>
                      </a:lnTo>
                      <a:lnTo>
                        <a:pt x="52" y="46"/>
                      </a:lnTo>
                      <a:lnTo>
                        <a:pt x="58" y="50"/>
                      </a:lnTo>
                      <a:lnTo>
                        <a:pt x="64" y="50"/>
                      </a:lnTo>
                      <a:lnTo>
                        <a:pt x="64" y="44"/>
                      </a:lnTo>
                      <a:lnTo>
                        <a:pt x="68" y="36"/>
                      </a:lnTo>
                      <a:lnTo>
                        <a:pt x="68" y="28"/>
                      </a:lnTo>
                      <a:lnTo>
                        <a:pt x="62" y="26"/>
                      </a:lnTo>
                      <a:lnTo>
                        <a:pt x="58" y="32"/>
                      </a:lnTo>
                      <a:lnTo>
                        <a:pt x="58" y="22"/>
                      </a:lnTo>
                      <a:lnTo>
                        <a:pt x="50" y="20"/>
                      </a:lnTo>
                      <a:lnTo>
                        <a:pt x="48" y="16"/>
                      </a:lnTo>
                      <a:lnTo>
                        <a:pt x="50" y="8"/>
                      </a:lnTo>
                      <a:lnTo>
                        <a:pt x="58" y="8"/>
                      </a:lnTo>
                      <a:lnTo>
                        <a:pt x="64" y="2"/>
                      </a:lnTo>
                      <a:lnTo>
                        <a:pt x="72" y="2"/>
                      </a:lnTo>
                      <a:lnTo>
                        <a:pt x="76" y="6"/>
                      </a:lnTo>
                      <a:lnTo>
                        <a:pt x="80" y="4"/>
                      </a:lnTo>
                      <a:lnTo>
                        <a:pt x="84" y="2"/>
                      </a:lnTo>
                      <a:lnTo>
                        <a:pt x="90" y="2"/>
                      </a:lnTo>
                      <a:lnTo>
                        <a:pt x="94" y="10"/>
                      </a:lnTo>
                      <a:lnTo>
                        <a:pt x="100" y="8"/>
                      </a:lnTo>
                      <a:lnTo>
                        <a:pt x="102" y="14"/>
                      </a:lnTo>
                      <a:lnTo>
                        <a:pt x="106" y="14"/>
                      </a:lnTo>
                      <a:lnTo>
                        <a:pt x="106" y="8"/>
                      </a:lnTo>
                      <a:lnTo>
                        <a:pt x="108" y="4"/>
                      </a:lnTo>
                      <a:lnTo>
                        <a:pt x="116" y="0"/>
                      </a:lnTo>
                      <a:lnTo>
                        <a:pt x="124" y="0"/>
                      </a:lnTo>
                      <a:lnTo>
                        <a:pt x="124" y="6"/>
                      </a:lnTo>
                      <a:lnTo>
                        <a:pt x="126" y="16"/>
                      </a:lnTo>
                      <a:lnTo>
                        <a:pt x="124" y="20"/>
                      </a:lnTo>
                      <a:lnTo>
                        <a:pt x="124" y="28"/>
                      </a:lnTo>
                      <a:lnTo>
                        <a:pt x="130" y="30"/>
                      </a:lnTo>
                      <a:lnTo>
                        <a:pt x="134" y="22"/>
                      </a:lnTo>
                      <a:lnTo>
                        <a:pt x="138" y="20"/>
                      </a:lnTo>
                      <a:lnTo>
                        <a:pt x="142" y="18"/>
                      </a:lnTo>
                      <a:lnTo>
                        <a:pt x="144" y="24"/>
                      </a:lnTo>
                      <a:lnTo>
                        <a:pt x="150" y="26"/>
                      </a:lnTo>
                      <a:lnTo>
                        <a:pt x="154" y="20"/>
                      </a:lnTo>
                      <a:lnTo>
                        <a:pt x="158" y="20"/>
                      </a:lnTo>
                      <a:lnTo>
                        <a:pt x="160" y="26"/>
                      </a:lnTo>
                      <a:lnTo>
                        <a:pt x="162" y="34"/>
                      </a:lnTo>
                      <a:lnTo>
                        <a:pt x="158" y="44"/>
                      </a:lnTo>
                      <a:lnTo>
                        <a:pt x="164" y="48"/>
                      </a:lnTo>
                      <a:lnTo>
                        <a:pt x="170" y="52"/>
                      </a:lnTo>
                      <a:lnTo>
                        <a:pt x="172" y="58"/>
                      </a:lnTo>
                      <a:lnTo>
                        <a:pt x="170" y="66"/>
                      </a:lnTo>
                      <a:lnTo>
                        <a:pt x="164" y="66"/>
                      </a:lnTo>
                      <a:lnTo>
                        <a:pt x="162" y="74"/>
                      </a:lnTo>
                      <a:lnTo>
                        <a:pt x="162" y="78"/>
                      </a:lnTo>
                      <a:lnTo>
                        <a:pt x="166" y="80"/>
                      </a:lnTo>
                      <a:lnTo>
                        <a:pt x="172" y="78"/>
                      </a:lnTo>
                      <a:lnTo>
                        <a:pt x="172" y="72"/>
                      </a:lnTo>
                      <a:lnTo>
                        <a:pt x="178" y="72"/>
                      </a:lnTo>
                      <a:lnTo>
                        <a:pt x="182" y="68"/>
                      </a:lnTo>
                      <a:lnTo>
                        <a:pt x="188" y="68"/>
                      </a:lnTo>
                      <a:lnTo>
                        <a:pt x="186" y="72"/>
                      </a:lnTo>
                      <a:lnTo>
                        <a:pt x="182" y="78"/>
                      </a:lnTo>
                      <a:lnTo>
                        <a:pt x="188" y="82"/>
                      </a:lnTo>
                      <a:lnTo>
                        <a:pt x="188" y="92"/>
                      </a:lnTo>
                      <a:lnTo>
                        <a:pt x="184" y="100"/>
                      </a:lnTo>
                      <a:lnTo>
                        <a:pt x="188" y="106"/>
                      </a:lnTo>
                      <a:lnTo>
                        <a:pt x="194" y="110"/>
                      </a:lnTo>
                      <a:lnTo>
                        <a:pt x="204" y="112"/>
                      </a:lnTo>
                      <a:lnTo>
                        <a:pt x="208" y="106"/>
                      </a:lnTo>
                      <a:lnTo>
                        <a:pt x="212" y="96"/>
                      </a:lnTo>
                      <a:lnTo>
                        <a:pt x="220" y="88"/>
                      </a:lnTo>
                      <a:lnTo>
                        <a:pt x="226" y="92"/>
                      </a:lnTo>
                      <a:lnTo>
                        <a:pt x="230" y="102"/>
                      </a:lnTo>
                      <a:lnTo>
                        <a:pt x="234" y="118"/>
                      </a:lnTo>
                      <a:lnTo>
                        <a:pt x="226" y="122"/>
                      </a:lnTo>
                      <a:lnTo>
                        <a:pt x="234" y="128"/>
                      </a:lnTo>
                      <a:lnTo>
                        <a:pt x="238" y="138"/>
                      </a:lnTo>
                      <a:lnTo>
                        <a:pt x="234" y="142"/>
                      </a:lnTo>
                      <a:lnTo>
                        <a:pt x="226" y="142"/>
                      </a:lnTo>
                      <a:lnTo>
                        <a:pt x="224" y="146"/>
                      </a:lnTo>
                      <a:lnTo>
                        <a:pt x="232" y="152"/>
                      </a:lnTo>
                      <a:lnTo>
                        <a:pt x="230" y="154"/>
                      </a:lnTo>
                      <a:lnTo>
                        <a:pt x="224" y="156"/>
                      </a:lnTo>
                      <a:lnTo>
                        <a:pt x="224" y="164"/>
                      </a:lnTo>
                      <a:lnTo>
                        <a:pt x="230" y="166"/>
                      </a:lnTo>
                      <a:lnTo>
                        <a:pt x="236" y="168"/>
                      </a:lnTo>
                      <a:lnTo>
                        <a:pt x="234" y="178"/>
                      </a:lnTo>
                      <a:lnTo>
                        <a:pt x="232" y="184"/>
                      </a:lnTo>
                      <a:lnTo>
                        <a:pt x="232" y="190"/>
                      </a:lnTo>
                      <a:lnTo>
                        <a:pt x="234" y="196"/>
                      </a:lnTo>
                      <a:lnTo>
                        <a:pt x="232" y="206"/>
                      </a:lnTo>
                      <a:lnTo>
                        <a:pt x="238" y="210"/>
                      </a:lnTo>
                      <a:lnTo>
                        <a:pt x="246" y="218"/>
                      </a:lnTo>
                      <a:lnTo>
                        <a:pt x="252" y="216"/>
                      </a:lnTo>
                      <a:lnTo>
                        <a:pt x="258" y="222"/>
                      </a:lnTo>
                      <a:lnTo>
                        <a:pt x="260" y="230"/>
                      </a:lnTo>
                      <a:lnTo>
                        <a:pt x="254" y="238"/>
                      </a:lnTo>
                      <a:lnTo>
                        <a:pt x="260" y="242"/>
                      </a:lnTo>
                      <a:lnTo>
                        <a:pt x="256" y="248"/>
                      </a:lnTo>
                      <a:lnTo>
                        <a:pt x="264" y="258"/>
                      </a:lnTo>
                      <a:lnTo>
                        <a:pt x="270" y="258"/>
                      </a:lnTo>
                      <a:lnTo>
                        <a:pt x="280" y="268"/>
                      </a:lnTo>
                      <a:lnTo>
                        <a:pt x="288" y="272"/>
                      </a:lnTo>
                      <a:lnTo>
                        <a:pt x="288" y="276"/>
                      </a:lnTo>
                      <a:lnTo>
                        <a:pt x="292" y="280"/>
                      </a:lnTo>
                      <a:lnTo>
                        <a:pt x="298" y="294"/>
                      </a:lnTo>
                      <a:lnTo>
                        <a:pt x="302" y="302"/>
                      </a:lnTo>
                      <a:lnTo>
                        <a:pt x="298" y="306"/>
                      </a:lnTo>
                      <a:lnTo>
                        <a:pt x="302" y="312"/>
                      </a:lnTo>
                      <a:lnTo>
                        <a:pt x="304" y="320"/>
                      </a:lnTo>
                      <a:lnTo>
                        <a:pt x="296" y="328"/>
                      </a:lnTo>
                      <a:lnTo>
                        <a:pt x="302" y="334"/>
                      </a:lnTo>
                      <a:lnTo>
                        <a:pt x="300" y="342"/>
                      </a:lnTo>
                      <a:lnTo>
                        <a:pt x="300" y="352"/>
                      </a:lnTo>
                      <a:lnTo>
                        <a:pt x="296" y="356"/>
                      </a:lnTo>
                      <a:lnTo>
                        <a:pt x="296" y="362"/>
                      </a:lnTo>
                      <a:lnTo>
                        <a:pt x="300" y="364"/>
                      </a:lnTo>
                      <a:lnTo>
                        <a:pt x="302" y="372"/>
                      </a:lnTo>
                      <a:lnTo>
                        <a:pt x="306" y="378"/>
                      </a:lnTo>
                      <a:lnTo>
                        <a:pt x="304" y="388"/>
                      </a:lnTo>
                      <a:lnTo>
                        <a:pt x="296" y="396"/>
                      </a:lnTo>
                      <a:lnTo>
                        <a:pt x="290" y="394"/>
                      </a:lnTo>
                      <a:lnTo>
                        <a:pt x="292" y="384"/>
                      </a:lnTo>
                      <a:lnTo>
                        <a:pt x="290" y="380"/>
                      </a:lnTo>
                      <a:lnTo>
                        <a:pt x="284" y="384"/>
                      </a:lnTo>
                      <a:lnTo>
                        <a:pt x="282" y="392"/>
                      </a:lnTo>
                      <a:lnTo>
                        <a:pt x="278" y="396"/>
                      </a:lnTo>
                      <a:lnTo>
                        <a:pt x="274" y="394"/>
                      </a:lnTo>
                      <a:lnTo>
                        <a:pt x="272" y="384"/>
                      </a:lnTo>
                      <a:lnTo>
                        <a:pt x="266" y="384"/>
                      </a:lnTo>
                      <a:lnTo>
                        <a:pt x="262" y="378"/>
                      </a:lnTo>
                      <a:lnTo>
                        <a:pt x="258" y="380"/>
                      </a:lnTo>
                      <a:lnTo>
                        <a:pt x="254" y="394"/>
                      </a:lnTo>
                      <a:lnTo>
                        <a:pt x="262" y="404"/>
                      </a:lnTo>
                      <a:lnTo>
                        <a:pt x="266" y="412"/>
                      </a:lnTo>
                      <a:lnTo>
                        <a:pt x="262" y="414"/>
                      </a:lnTo>
                      <a:lnTo>
                        <a:pt x="266" y="422"/>
                      </a:lnTo>
                      <a:lnTo>
                        <a:pt x="268" y="432"/>
                      </a:lnTo>
                      <a:lnTo>
                        <a:pt x="266" y="440"/>
                      </a:lnTo>
                      <a:lnTo>
                        <a:pt x="258" y="442"/>
                      </a:lnTo>
                      <a:lnTo>
                        <a:pt x="248" y="444"/>
                      </a:lnTo>
                      <a:lnTo>
                        <a:pt x="246" y="450"/>
                      </a:lnTo>
                      <a:lnTo>
                        <a:pt x="238" y="456"/>
                      </a:lnTo>
                      <a:lnTo>
                        <a:pt x="236" y="460"/>
                      </a:lnTo>
                      <a:lnTo>
                        <a:pt x="228" y="460"/>
                      </a:lnTo>
                      <a:lnTo>
                        <a:pt x="222" y="462"/>
                      </a:lnTo>
                      <a:lnTo>
                        <a:pt x="220" y="458"/>
                      </a:lnTo>
                      <a:lnTo>
                        <a:pt x="210" y="462"/>
                      </a:lnTo>
                      <a:lnTo>
                        <a:pt x="204" y="462"/>
                      </a:lnTo>
                      <a:lnTo>
                        <a:pt x="200" y="466"/>
                      </a:lnTo>
                      <a:lnTo>
                        <a:pt x="202" y="474"/>
                      </a:lnTo>
                      <a:lnTo>
                        <a:pt x="200" y="480"/>
                      </a:lnTo>
                      <a:lnTo>
                        <a:pt x="194" y="482"/>
                      </a:lnTo>
                      <a:lnTo>
                        <a:pt x="194" y="494"/>
                      </a:lnTo>
                      <a:lnTo>
                        <a:pt x="196" y="500"/>
                      </a:lnTo>
                      <a:lnTo>
                        <a:pt x="202" y="504"/>
                      </a:lnTo>
                      <a:lnTo>
                        <a:pt x="206" y="510"/>
                      </a:lnTo>
                      <a:lnTo>
                        <a:pt x="206" y="522"/>
                      </a:lnTo>
                      <a:lnTo>
                        <a:pt x="208" y="530"/>
                      </a:lnTo>
                      <a:lnTo>
                        <a:pt x="210" y="540"/>
                      </a:lnTo>
                      <a:lnTo>
                        <a:pt x="210" y="544"/>
                      </a:lnTo>
                      <a:lnTo>
                        <a:pt x="210" y="552"/>
                      </a:lnTo>
                      <a:lnTo>
                        <a:pt x="210" y="558"/>
                      </a:lnTo>
                      <a:lnTo>
                        <a:pt x="210" y="562"/>
                      </a:lnTo>
                      <a:lnTo>
                        <a:pt x="214" y="568"/>
                      </a:lnTo>
                      <a:lnTo>
                        <a:pt x="214" y="576"/>
                      </a:lnTo>
                      <a:lnTo>
                        <a:pt x="218" y="582"/>
                      </a:lnTo>
                      <a:lnTo>
                        <a:pt x="218" y="590"/>
                      </a:lnTo>
                      <a:lnTo>
                        <a:pt x="218" y="598"/>
                      </a:lnTo>
                      <a:lnTo>
                        <a:pt x="220" y="604"/>
                      </a:lnTo>
                      <a:lnTo>
                        <a:pt x="222" y="612"/>
                      </a:lnTo>
                      <a:lnTo>
                        <a:pt x="220" y="618"/>
                      </a:lnTo>
                      <a:lnTo>
                        <a:pt x="214" y="626"/>
                      </a:lnTo>
                      <a:lnTo>
                        <a:pt x="210" y="626"/>
                      </a:lnTo>
                      <a:lnTo>
                        <a:pt x="208" y="632"/>
                      </a:lnTo>
                      <a:lnTo>
                        <a:pt x="208" y="636"/>
                      </a:lnTo>
                      <a:lnTo>
                        <a:pt x="214" y="640"/>
                      </a:lnTo>
                      <a:lnTo>
                        <a:pt x="214" y="646"/>
                      </a:lnTo>
                      <a:lnTo>
                        <a:pt x="212" y="652"/>
                      </a:lnTo>
                      <a:lnTo>
                        <a:pt x="210" y="660"/>
                      </a:lnTo>
                      <a:lnTo>
                        <a:pt x="208" y="666"/>
                      </a:lnTo>
                      <a:lnTo>
                        <a:pt x="210" y="678"/>
                      </a:lnTo>
                      <a:lnTo>
                        <a:pt x="208" y="682"/>
                      </a:lnTo>
                      <a:lnTo>
                        <a:pt x="198" y="678"/>
                      </a:lnTo>
                      <a:lnTo>
                        <a:pt x="198" y="686"/>
                      </a:lnTo>
                      <a:lnTo>
                        <a:pt x="208" y="692"/>
                      </a:lnTo>
                      <a:lnTo>
                        <a:pt x="210" y="704"/>
                      </a:lnTo>
                      <a:lnTo>
                        <a:pt x="212" y="718"/>
                      </a:lnTo>
                      <a:lnTo>
                        <a:pt x="208" y="726"/>
                      </a:lnTo>
                      <a:lnTo>
                        <a:pt x="202" y="728"/>
                      </a:lnTo>
                      <a:lnTo>
                        <a:pt x="198" y="734"/>
                      </a:lnTo>
                      <a:lnTo>
                        <a:pt x="188" y="726"/>
                      </a:lnTo>
                      <a:lnTo>
                        <a:pt x="180" y="724"/>
                      </a:lnTo>
                      <a:lnTo>
                        <a:pt x="178" y="730"/>
                      </a:lnTo>
                      <a:lnTo>
                        <a:pt x="168" y="732"/>
                      </a:lnTo>
                      <a:lnTo>
                        <a:pt x="160" y="728"/>
                      </a:lnTo>
                      <a:lnTo>
                        <a:pt x="150" y="720"/>
                      </a:lnTo>
                      <a:lnTo>
                        <a:pt x="144" y="726"/>
                      </a:lnTo>
                      <a:lnTo>
                        <a:pt x="140" y="730"/>
                      </a:lnTo>
                      <a:lnTo>
                        <a:pt x="130" y="742"/>
                      </a:lnTo>
                      <a:lnTo>
                        <a:pt x="122" y="744"/>
                      </a:lnTo>
                      <a:lnTo>
                        <a:pt x="114" y="742"/>
                      </a:lnTo>
                      <a:lnTo>
                        <a:pt x="108" y="746"/>
                      </a:lnTo>
                      <a:lnTo>
                        <a:pt x="100" y="744"/>
                      </a:lnTo>
                      <a:lnTo>
                        <a:pt x="94" y="750"/>
                      </a:lnTo>
                      <a:lnTo>
                        <a:pt x="90" y="756"/>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14" name="Freeform 77"/>
                <p:cNvSpPr>
                  <a:spLocks/>
                </p:cNvSpPr>
                <p:nvPr/>
              </p:nvSpPr>
              <p:spPr bwMode="auto">
                <a:xfrm>
                  <a:off x="6376986" y="4141834"/>
                  <a:ext cx="387350" cy="492125"/>
                </a:xfrm>
                <a:custGeom>
                  <a:avLst/>
                  <a:gdLst>
                    <a:gd name="T0" fmla="*/ 2147483647 w 244"/>
                    <a:gd name="T1" fmla="*/ 2147483647 h 310"/>
                    <a:gd name="T2" fmla="*/ 2147483647 w 244"/>
                    <a:gd name="T3" fmla="*/ 2147483647 h 310"/>
                    <a:gd name="T4" fmla="*/ 2147483647 w 244"/>
                    <a:gd name="T5" fmla="*/ 2147483647 h 310"/>
                    <a:gd name="T6" fmla="*/ 2147483647 w 244"/>
                    <a:gd name="T7" fmla="*/ 2147483647 h 310"/>
                    <a:gd name="T8" fmla="*/ 2147483647 w 244"/>
                    <a:gd name="T9" fmla="*/ 2147483647 h 310"/>
                    <a:gd name="T10" fmla="*/ 2147483647 w 244"/>
                    <a:gd name="T11" fmla="*/ 2147483647 h 310"/>
                    <a:gd name="T12" fmla="*/ 2147483647 w 244"/>
                    <a:gd name="T13" fmla="*/ 2147483647 h 310"/>
                    <a:gd name="T14" fmla="*/ 2147483647 w 244"/>
                    <a:gd name="T15" fmla="*/ 2147483647 h 310"/>
                    <a:gd name="T16" fmla="*/ 2147483647 w 244"/>
                    <a:gd name="T17" fmla="*/ 2147483647 h 310"/>
                    <a:gd name="T18" fmla="*/ 2147483647 w 244"/>
                    <a:gd name="T19" fmla="*/ 2147483647 h 310"/>
                    <a:gd name="T20" fmla="*/ 2147483647 w 244"/>
                    <a:gd name="T21" fmla="*/ 2147483647 h 310"/>
                    <a:gd name="T22" fmla="*/ 2147483647 w 244"/>
                    <a:gd name="T23" fmla="*/ 2147483647 h 310"/>
                    <a:gd name="T24" fmla="*/ 2147483647 w 244"/>
                    <a:gd name="T25" fmla="*/ 2147483647 h 310"/>
                    <a:gd name="T26" fmla="*/ 2147483647 w 244"/>
                    <a:gd name="T27" fmla="*/ 2147483647 h 310"/>
                    <a:gd name="T28" fmla="*/ 2147483647 w 244"/>
                    <a:gd name="T29" fmla="*/ 2147483647 h 310"/>
                    <a:gd name="T30" fmla="*/ 2147483647 w 244"/>
                    <a:gd name="T31" fmla="*/ 2147483647 h 310"/>
                    <a:gd name="T32" fmla="*/ 2147483647 w 244"/>
                    <a:gd name="T33" fmla="*/ 2147483647 h 310"/>
                    <a:gd name="T34" fmla="*/ 2147483647 w 244"/>
                    <a:gd name="T35" fmla="*/ 2147483647 h 310"/>
                    <a:gd name="T36" fmla="*/ 2147483647 w 244"/>
                    <a:gd name="T37" fmla="*/ 2147483647 h 310"/>
                    <a:gd name="T38" fmla="*/ 2147483647 w 244"/>
                    <a:gd name="T39" fmla="*/ 2147483647 h 310"/>
                    <a:gd name="T40" fmla="*/ 2147483647 w 244"/>
                    <a:gd name="T41" fmla="*/ 2147483647 h 310"/>
                    <a:gd name="T42" fmla="*/ 2147483647 w 244"/>
                    <a:gd name="T43" fmla="*/ 2147483647 h 310"/>
                    <a:gd name="T44" fmla="*/ 2147483647 w 244"/>
                    <a:gd name="T45" fmla="*/ 2147483647 h 310"/>
                    <a:gd name="T46" fmla="*/ 2147483647 w 244"/>
                    <a:gd name="T47" fmla="*/ 2147483647 h 310"/>
                    <a:gd name="T48" fmla="*/ 2147483647 w 244"/>
                    <a:gd name="T49" fmla="*/ 2147483647 h 310"/>
                    <a:gd name="T50" fmla="*/ 0 w 244"/>
                    <a:gd name="T51" fmla="*/ 2147483647 h 310"/>
                    <a:gd name="T52" fmla="*/ 2147483647 w 244"/>
                    <a:gd name="T53" fmla="*/ 2147483647 h 310"/>
                    <a:gd name="T54" fmla="*/ 2147483647 w 244"/>
                    <a:gd name="T55" fmla="*/ 2147483647 h 310"/>
                    <a:gd name="T56" fmla="*/ 2147483647 w 244"/>
                    <a:gd name="T57" fmla="*/ 2147483647 h 310"/>
                    <a:gd name="T58" fmla="*/ 2147483647 w 244"/>
                    <a:gd name="T59" fmla="*/ 2147483647 h 310"/>
                    <a:gd name="T60" fmla="*/ 2147483647 w 244"/>
                    <a:gd name="T61" fmla="*/ 2147483647 h 310"/>
                    <a:gd name="T62" fmla="*/ 2147483647 w 244"/>
                    <a:gd name="T63" fmla="*/ 2147483647 h 310"/>
                    <a:gd name="T64" fmla="*/ 2147483647 w 244"/>
                    <a:gd name="T65" fmla="*/ 2147483647 h 310"/>
                    <a:gd name="T66" fmla="*/ 2147483647 w 244"/>
                    <a:gd name="T67" fmla="*/ 2147483647 h 310"/>
                    <a:gd name="T68" fmla="*/ 2147483647 w 244"/>
                    <a:gd name="T69" fmla="*/ 2147483647 h 310"/>
                    <a:gd name="T70" fmla="*/ 2147483647 w 244"/>
                    <a:gd name="T71" fmla="*/ 2147483647 h 310"/>
                    <a:gd name="T72" fmla="*/ 2147483647 w 244"/>
                    <a:gd name="T73" fmla="*/ 2147483647 h 310"/>
                    <a:gd name="T74" fmla="*/ 2147483647 w 244"/>
                    <a:gd name="T75" fmla="*/ 2147483647 h 310"/>
                    <a:gd name="T76" fmla="*/ 2147483647 w 244"/>
                    <a:gd name="T77" fmla="*/ 2147483647 h 31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44"/>
                    <a:gd name="T118" fmla="*/ 0 h 310"/>
                    <a:gd name="T119" fmla="*/ 244 w 244"/>
                    <a:gd name="T120" fmla="*/ 310 h 31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44" h="310">
                      <a:moveTo>
                        <a:pt x="244" y="0"/>
                      </a:moveTo>
                      <a:lnTo>
                        <a:pt x="242" y="8"/>
                      </a:lnTo>
                      <a:lnTo>
                        <a:pt x="236" y="14"/>
                      </a:lnTo>
                      <a:lnTo>
                        <a:pt x="232" y="22"/>
                      </a:lnTo>
                      <a:lnTo>
                        <a:pt x="226" y="28"/>
                      </a:lnTo>
                      <a:lnTo>
                        <a:pt x="216" y="34"/>
                      </a:lnTo>
                      <a:lnTo>
                        <a:pt x="206" y="38"/>
                      </a:lnTo>
                      <a:lnTo>
                        <a:pt x="202" y="34"/>
                      </a:lnTo>
                      <a:lnTo>
                        <a:pt x="198" y="36"/>
                      </a:lnTo>
                      <a:lnTo>
                        <a:pt x="190" y="32"/>
                      </a:lnTo>
                      <a:lnTo>
                        <a:pt x="190" y="26"/>
                      </a:lnTo>
                      <a:lnTo>
                        <a:pt x="186" y="26"/>
                      </a:lnTo>
                      <a:lnTo>
                        <a:pt x="180" y="24"/>
                      </a:lnTo>
                      <a:lnTo>
                        <a:pt x="176" y="34"/>
                      </a:lnTo>
                      <a:lnTo>
                        <a:pt x="172" y="44"/>
                      </a:lnTo>
                      <a:lnTo>
                        <a:pt x="176" y="52"/>
                      </a:lnTo>
                      <a:lnTo>
                        <a:pt x="176" y="60"/>
                      </a:lnTo>
                      <a:lnTo>
                        <a:pt x="170" y="66"/>
                      </a:lnTo>
                      <a:lnTo>
                        <a:pt x="160" y="70"/>
                      </a:lnTo>
                      <a:lnTo>
                        <a:pt x="154" y="74"/>
                      </a:lnTo>
                      <a:lnTo>
                        <a:pt x="156" y="80"/>
                      </a:lnTo>
                      <a:lnTo>
                        <a:pt x="156" y="88"/>
                      </a:lnTo>
                      <a:lnTo>
                        <a:pt x="142" y="90"/>
                      </a:lnTo>
                      <a:lnTo>
                        <a:pt x="136" y="88"/>
                      </a:lnTo>
                      <a:lnTo>
                        <a:pt x="130" y="86"/>
                      </a:lnTo>
                      <a:lnTo>
                        <a:pt x="126" y="84"/>
                      </a:lnTo>
                      <a:lnTo>
                        <a:pt x="124" y="88"/>
                      </a:lnTo>
                      <a:lnTo>
                        <a:pt x="124" y="96"/>
                      </a:lnTo>
                      <a:lnTo>
                        <a:pt x="118" y="98"/>
                      </a:lnTo>
                      <a:lnTo>
                        <a:pt x="118" y="104"/>
                      </a:lnTo>
                      <a:lnTo>
                        <a:pt x="124" y="112"/>
                      </a:lnTo>
                      <a:lnTo>
                        <a:pt x="120" y="118"/>
                      </a:lnTo>
                      <a:lnTo>
                        <a:pt x="124" y="122"/>
                      </a:lnTo>
                      <a:lnTo>
                        <a:pt x="122" y="132"/>
                      </a:lnTo>
                      <a:lnTo>
                        <a:pt x="110" y="134"/>
                      </a:lnTo>
                      <a:lnTo>
                        <a:pt x="100" y="136"/>
                      </a:lnTo>
                      <a:lnTo>
                        <a:pt x="94" y="132"/>
                      </a:lnTo>
                      <a:lnTo>
                        <a:pt x="88" y="120"/>
                      </a:lnTo>
                      <a:lnTo>
                        <a:pt x="84" y="118"/>
                      </a:lnTo>
                      <a:lnTo>
                        <a:pt x="72" y="120"/>
                      </a:lnTo>
                      <a:lnTo>
                        <a:pt x="68" y="114"/>
                      </a:lnTo>
                      <a:lnTo>
                        <a:pt x="58" y="112"/>
                      </a:lnTo>
                      <a:lnTo>
                        <a:pt x="48" y="118"/>
                      </a:lnTo>
                      <a:lnTo>
                        <a:pt x="42" y="124"/>
                      </a:lnTo>
                      <a:lnTo>
                        <a:pt x="36" y="126"/>
                      </a:lnTo>
                      <a:lnTo>
                        <a:pt x="34" y="118"/>
                      </a:lnTo>
                      <a:lnTo>
                        <a:pt x="28" y="116"/>
                      </a:lnTo>
                      <a:lnTo>
                        <a:pt x="20" y="120"/>
                      </a:lnTo>
                      <a:lnTo>
                        <a:pt x="12" y="124"/>
                      </a:lnTo>
                      <a:lnTo>
                        <a:pt x="4" y="130"/>
                      </a:lnTo>
                      <a:lnTo>
                        <a:pt x="0" y="138"/>
                      </a:lnTo>
                      <a:lnTo>
                        <a:pt x="0" y="146"/>
                      </a:lnTo>
                      <a:lnTo>
                        <a:pt x="4" y="156"/>
                      </a:lnTo>
                      <a:lnTo>
                        <a:pt x="8" y="162"/>
                      </a:lnTo>
                      <a:lnTo>
                        <a:pt x="4" y="168"/>
                      </a:lnTo>
                      <a:lnTo>
                        <a:pt x="8" y="174"/>
                      </a:lnTo>
                      <a:lnTo>
                        <a:pt x="6" y="180"/>
                      </a:lnTo>
                      <a:lnTo>
                        <a:pt x="10" y="186"/>
                      </a:lnTo>
                      <a:lnTo>
                        <a:pt x="10" y="198"/>
                      </a:lnTo>
                      <a:lnTo>
                        <a:pt x="10" y="206"/>
                      </a:lnTo>
                      <a:lnTo>
                        <a:pt x="14" y="218"/>
                      </a:lnTo>
                      <a:lnTo>
                        <a:pt x="22" y="218"/>
                      </a:lnTo>
                      <a:lnTo>
                        <a:pt x="20" y="224"/>
                      </a:lnTo>
                      <a:lnTo>
                        <a:pt x="20" y="230"/>
                      </a:lnTo>
                      <a:lnTo>
                        <a:pt x="26" y="228"/>
                      </a:lnTo>
                      <a:lnTo>
                        <a:pt x="30" y="232"/>
                      </a:lnTo>
                      <a:lnTo>
                        <a:pt x="24" y="240"/>
                      </a:lnTo>
                      <a:lnTo>
                        <a:pt x="30" y="242"/>
                      </a:lnTo>
                      <a:lnTo>
                        <a:pt x="32" y="248"/>
                      </a:lnTo>
                      <a:lnTo>
                        <a:pt x="30" y="254"/>
                      </a:lnTo>
                      <a:lnTo>
                        <a:pt x="28" y="260"/>
                      </a:lnTo>
                      <a:lnTo>
                        <a:pt x="20" y="264"/>
                      </a:lnTo>
                      <a:lnTo>
                        <a:pt x="20" y="274"/>
                      </a:lnTo>
                      <a:lnTo>
                        <a:pt x="20" y="282"/>
                      </a:lnTo>
                      <a:lnTo>
                        <a:pt x="22" y="290"/>
                      </a:lnTo>
                      <a:lnTo>
                        <a:pt x="18" y="298"/>
                      </a:lnTo>
                      <a:lnTo>
                        <a:pt x="22" y="306"/>
                      </a:lnTo>
                      <a:lnTo>
                        <a:pt x="30" y="310"/>
                      </a:lnTo>
                      <a:lnTo>
                        <a:pt x="32" y="31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15" name="Freeform 78"/>
                <p:cNvSpPr>
                  <a:spLocks/>
                </p:cNvSpPr>
                <p:nvPr/>
              </p:nvSpPr>
              <p:spPr bwMode="auto">
                <a:xfrm>
                  <a:off x="7583486" y="2027284"/>
                  <a:ext cx="101600" cy="98425"/>
                </a:xfrm>
                <a:custGeom>
                  <a:avLst/>
                  <a:gdLst>
                    <a:gd name="T0" fmla="*/ 2147483647 w 64"/>
                    <a:gd name="T1" fmla="*/ 0 h 62"/>
                    <a:gd name="T2" fmla="*/ 2147483647 w 64"/>
                    <a:gd name="T3" fmla="*/ 2147483647 h 62"/>
                    <a:gd name="T4" fmla="*/ 2147483647 w 64"/>
                    <a:gd name="T5" fmla="*/ 2147483647 h 62"/>
                    <a:gd name="T6" fmla="*/ 2147483647 w 64"/>
                    <a:gd name="T7" fmla="*/ 2147483647 h 62"/>
                    <a:gd name="T8" fmla="*/ 2147483647 w 64"/>
                    <a:gd name="T9" fmla="*/ 2147483647 h 62"/>
                    <a:gd name="T10" fmla="*/ 2147483647 w 64"/>
                    <a:gd name="T11" fmla="*/ 2147483647 h 62"/>
                    <a:gd name="T12" fmla="*/ 2147483647 w 64"/>
                    <a:gd name="T13" fmla="*/ 2147483647 h 62"/>
                    <a:gd name="T14" fmla="*/ 2147483647 w 64"/>
                    <a:gd name="T15" fmla="*/ 2147483647 h 62"/>
                    <a:gd name="T16" fmla="*/ 2147483647 w 64"/>
                    <a:gd name="T17" fmla="*/ 2147483647 h 62"/>
                    <a:gd name="T18" fmla="*/ 2147483647 w 64"/>
                    <a:gd name="T19" fmla="*/ 2147483647 h 62"/>
                    <a:gd name="T20" fmla="*/ 2147483647 w 64"/>
                    <a:gd name="T21" fmla="*/ 2147483647 h 62"/>
                    <a:gd name="T22" fmla="*/ 2147483647 w 64"/>
                    <a:gd name="T23" fmla="*/ 2147483647 h 62"/>
                    <a:gd name="T24" fmla="*/ 2147483647 w 64"/>
                    <a:gd name="T25" fmla="*/ 2147483647 h 62"/>
                    <a:gd name="T26" fmla="*/ 2147483647 w 64"/>
                    <a:gd name="T27" fmla="*/ 2147483647 h 62"/>
                    <a:gd name="T28" fmla="*/ 2147483647 w 64"/>
                    <a:gd name="T29" fmla="*/ 2147483647 h 62"/>
                    <a:gd name="T30" fmla="*/ 2147483647 w 64"/>
                    <a:gd name="T31" fmla="*/ 2147483647 h 62"/>
                    <a:gd name="T32" fmla="*/ 2147483647 w 64"/>
                    <a:gd name="T33" fmla="*/ 2147483647 h 62"/>
                    <a:gd name="T34" fmla="*/ 2147483647 w 64"/>
                    <a:gd name="T35" fmla="*/ 2147483647 h 62"/>
                    <a:gd name="T36" fmla="*/ 2147483647 w 64"/>
                    <a:gd name="T37" fmla="*/ 2147483647 h 62"/>
                    <a:gd name="T38" fmla="*/ 2147483647 w 64"/>
                    <a:gd name="T39" fmla="*/ 2147483647 h 62"/>
                    <a:gd name="T40" fmla="*/ 2147483647 w 64"/>
                    <a:gd name="T41" fmla="*/ 2147483647 h 62"/>
                    <a:gd name="T42" fmla="*/ 2147483647 w 64"/>
                    <a:gd name="T43" fmla="*/ 2147483647 h 62"/>
                    <a:gd name="T44" fmla="*/ 2147483647 w 64"/>
                    <a:gd name="T45" fmla="*/ 2147483647 h 62"/>
                    <a:gd name="T46" fmla="*/ 2147483647 w 64"/>
                    <a:gd name="T47" fmla="*/ 2147483647 h 62"/>
                    <a:gd name="T48" fmla="*/ 2147483647 w 64"/>
                    <a:gd name="T49" fmla="*/ 2147483647 h 62"/>
                    <a:gd name="T50" fmla="*/ 0 w 64"/>
                    <a:gd name="T51" fmla="*/ 2147483647 h 62"/>
                    <a:gd name="T52" fmla="*/ 0 w 64"/>
                    <a:gd name="T53" fmla="*/ 2147483647 h 62"/>
                    <a:gd name="T54" fmla="*/ 2147483647 w 64"/>
                    <a:gd name="T55" fmla="*/ 2147483647 h 62"/>
                    <a:gd name="T56" fmla="*/ 2147483647 w 64"/>
                    <a:gd name="T57" fmla="*/ 2147483647 h 62"/>
                    <a:gd name="T58" fmla="*/ 2147483647 w 64"/>
                    <a:gd name="T59" fmla="*/ 2147483647 h 62"/>
                    <a:gd name="T60" fmla="*/ 2147483647 w 64"/>
                    <a:gd name="T61" fmla="*/ 2147483647 h 62"/>
                    <a:gd name="T62" fmla="*/ 2147483647 w 64"/>
                    <a:gd name="T63" fmla="*/ 2147483647 h 62"/>
                    <a:gd name="T64" fmla="*/ 2147483647 w 64"/>
                    <a:gd name="T65" fmla="*/ 2147483647 h 62"/>
                    <a:gd name="T66" fmla="*/ 2147483647 w 64"/>
                    <a:gd name="T67" fmla="*/ 2147483647 h 62"/>
                    <a:gd name="T68" fmla="*/ 2147483647 w 64"/>
                    <a:gd name="T69" fmla="*/ 2147483647 h 62"/>
                    <a:gd name="T70" fmla="*/ 2147483647 w 64"/>
                    <a:gd name="T71" fmla="*/ 2147483647 h 62"/>
                    <a:gd name="T72" fmla="*/ 2147483647 w 64"/>
                    <a:gd name="T73" fmla="*/ 2147483647 h 62"/>
                    <a:gd name="T74" fmla="*/ 2147483647 w 64"/>
                    <a:gd name="T75" fmla="*/ 2147483647 h 62"/>
                    <a:gd name="T76" fmla="*/ 2147483647 w 64"/>
                    <a:gd name="T77" fmla="*/ 2147483647 h 62"/>
                    <a:gd name="T78" fmla="*/ 2147483647 w 64"/>
                    <a:gd name="T79" fmla="*/ 2147483647 h 62"/>
                    <a:gd name="T80" fmla="*/ 2147483647 w 64"/>
                    <a:gd name="T81" fmla="*/ 2147483647 h 62"/>
                    <a:gd name="T82" fmla="*/ 2147483647 w 64"/>
                    <a:gd name="T83" fmla="*/ 2147483647 h 62"/>
                    <a:gd name="T84" fmla="*/ 2147483647 w 64"/>
                    <a:gd name="T85" fmla="*/ 2147483647 h 62"/>
                    <a:gd name="T86" fmla="*/ 2147483647 w 64"/>
                    <a:gd name="T87" fmla="*/ 2147483647 h 62"/>
                    <a:gd name="T88" fmla="*/ 2147483647 w 64"/>
                    <a:gd name="T89" fmla="*/ 0 h 62"/>
                    <a:gd name="T90" fmla="*/ 2147483647 w 64"/>
                    <a:gd name="T91" fmla="*/ 0 h 62"/>
                    <a:gd name="T92" fmla="*/ 2147483647 w 64"/>
                    <a:gd name="T93" fmla="*/ 0 h 6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64"/>
                    <a:gd name="T142" fmla="*/ 0 h 62"/>
                    <a:gd name="T143" fmla="*/ 64 w 64"/>
                    <a:gd name="T144" fmla="*/ 62 h 6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64" h="62">
                      <a:moveTo>
                        <a:pt x="52" y="0"/>
                      </a:moveTo>
                      <a:lnTo>
                        <a:pt x="52" y="0"/>
                      </a:lnTo>
                      <a:lnTo>
                        <a:pt x="56" y="2"/>
                      </a:lnTo>
                      <a:lnTo>
                        <a:pt x="58" y="8"/>
                      </a:lnTo>
                      <a:lnTo>
                        <a:pt x="60" y="6"/>
                      </a:lnTo>
                      <a:lnTo>
                        <a:pt x="62" y="4"/>
                      </a:lnTo>
                      <a:lnTo>
                        <a:pt x="64" y="4"/>
                      </a:lnTo>
                      <a:lnTo>
                        <a:pt x="64" y="6"/>
                      </a:lnTo>
                      <a:lnTo>
                        <a:pt x="60" y="10"/>
                      </a:lnTo>
                      <a:lnTo>
                        <a:pt x="60" y="12"/>
                      </a:lnTo>
                      <a:lnTo>
                        <a:pt x="62" y="14"/>
                      </a:lnTo>
                      <a:lnTo>
                        <a:pt x="56" y="18"/>
                      </a:lnTo>
                      <a:lnTo>
                        <a:pt x="52" y="20"/>
                      </a:lnTo>
                      <a:lnTo>
                        <a:pt x="48" y="20"/>
                      </a:lnTo>
                      <a:lnTo>
                        <a:pt x="46" y="24"/>
                      </a:lnTo>
                      <a:lnTo>
                        <a:pt x="40" y="20"/>
                      </a:lnTo>
                      <a:lnTo>
                        <a:pt x="34" y="22"/>
                      </a:lnTo>
                      <a:lnTo>
                        <a:pt x="34" y="26"/>
                      </a:lnTo>
                      <a:lnTo>
                        <a:pt x="36" y="26"/>
                      </a:lnTo>
                      <a:lnTo>
                        <a:pt x="32" y="32"/>
                      </a:lnTo>
                      <a:lnTo>
                        <a:pt x="22" y="34"/>
                      </a:lnTo>
                      <a:lnTo>
                        <a:pt x="22" y="38"/>
                      </a:lnTo>
                      <a:lnTo>
                        <a:pt x="24" y="40"/>
                      </a:lnTo>
                      <a:lnTo>
                        <a:pt x="24" y="44"/>
                      </a:lnTo>
                      <a:lnTo>
                        <a:pt x="18" y="44"/>
                      </a:lnTo>
                      <a:lnTo>
                        <a:pt x="16" y="48"/>
                      </a:lnTo>
                      <a:lnTo>
                        <a:pt x="12" y="52"/>
                      </a:lnTo>
                      <a:lnTo>
                        <a:pt x="10" y="56"/>
                      </a:lnTo>
                      <a:lnTo>
                        <a:pt x="12" y="60"/>
                      </a:lnTo>
                      <a:lnTo>
                        <a:pt x="18" y="62"/>
                      </a:lnTo>
                      <a:lnTo>
                        <a:pt x="14" y="62"/>
                      </a:lnTo>
                      <a:lnTo>
                        <a:pt x="6" y="62"/>
                      </a:lnTo>
                      <a:lnTo>
                        <a:pt x="6" y="60"/>
                      </a:lnTo>
                      <a:lnTo>
                        <a:pt x="2" y="60"/>
                      </a:lnTo>
                      <a:lnTo>
                        <a:pt x="2" y="52"/>
                      </a:lnTo>
                      <a:lnTo>
                        <a:pt x="0" y="48"/>
                      </a:lnTo>
                      <a:lnTo>
                        <a:pt x="0" y="44"/>
                      </a:lnTo>
                      <a:lnTo>
                        <a:pt x="2" y="42"/>
                      </a:lnTo>
                      <a:lnTo>
                        <a:pt x="4" y="40"/>
                      </a:lnTo>
                      <a:lnTo>
                        <a:pt x="6" y="40"/>
                      </a:lnTo>
                      <a:lnTo>
                        <a:pt x="6" y="36"/>
                      </a:lnTo>
                      <a:lnTo>
                        <a:pt x="4" y="34"/>
                      </a:lnTo>
                      <a:lnTo>
                        <a:pt x="4" y="32"/>
                      </a:lnTo>
                      <a:lnTo>
                        <a:pt x="4" y="30"/>
                      </a:lnTo>
                      <a:lnTo>
                        <a:pt x="8" y="28"/>
                      </a:lnTo>
                      <a:lnTo>
                        <a:pt x="10" y="26"/>
                      </a:lnTo>
                      <a:lnTo>
                        <a:pt x="10" y="22"/>
                      </a:lnTo>
                      <a:lnTo>
                        <a:pt x="16" y="20"/>
                      </a:lnTo>
                      <a:lnTo>
                        <a:pt x="20" y="18"/>
                      </a:lnTo>
                      <a:lnTo>
                        <a:pt x="20" y="12"/>
                      </a:lnTo>
                      <a:lnTo>
                        <a:pt x="28" y="20"/>
                      </a:lnTo>
                      <a:lnTo>
                        <a:pt x="38" y="16"/>
                      </a:lnTo>
                      <a:lnTo>
                        <a:pt x="46" y="16"/>
                      </a:lnTo>
                      <a:lnTo>
                        <a:pt x="46" y="14"/>
                      </a:lnTo>
                      <a:lnTo>
                        <a:pt x="44" y="14"/>
                      </a:lnTo>
                      <a:lnTo>
                        <a:pt x="44" y="12"/>
                      </a:lnTo>
                      <a:lnTo>
                        <a:pt x="46" y="8"/>
                      </a:lnTo>
                      <a:lnTo>
                        <a:pt x="48" y="8"/>
                      </a:lnTo>
                      <a:lnTo>
                        <a:pt x="52" y="6"/>
                      </a:lnTo>
                      <a:lnTo>
                        <a:pt x="54" y="4"/>
                      </a:lnTo>
                      <a:lnTo>
                        <a:pt x="54" y="2"/>
                      </a:lnTo>
                      <a:lnTo>
                        <a:pt x="50" y="0"/>
                      </a:lnTo>
                      <a:lnTo>
                        <a:pt x="5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16" name="Freeform 82"/>
                <p:cNvSpPr>
                  <a:spLocks/>
                </p:cNvSpPr>
                <p:nvPr/>
              </p:nvSpPr>
              <p:spPr bwMode="auto">
                <a:xfrm>
                  <a:off x="6370636" y="1874884"/>
                  <a:ext cx="6350" cy="3175"/>
                </a:xfrm>
                <a:custGeom>
                  <a:avLst/>
                  <a:gdLst>
                    <a:gd name="T0" fmla="*/ 0 w 4"/>
                    <a:gd name="T1" fmla="*/ 0 h 2"/>
                    <a:gd name="T2" fmla="*/ 0 w 4"/>
                    <a:gd name="T3" fmla="*/ 2147483647 h 2"/>
                    <a:gd name="T4" fmla="*/ 0 w 4"/>
                    <a:gd name="T5" fmla="*/ 2147483647 h 2"/>
                    <a:gd name="T6" fmla="*/ 2147483647 w 4"/>
                    <a:gd name="T7" fmla="*/ 2147483647 h 2"/>
                    <a:gd name="T8" fmla="*/ 2147483647 w 4"/>
                    <a:gd name="T9" fmla="*/ 2147483647 h 2"/>
                    <a:gd name="T10" fmla="*/ 0 w 4"/>
                    <a:gd name="T11" fmla="*/ 0 h 2"/>
                    <a:gd name="T12" fmla="*/ 0 w 4"/>
                    <a:gd name="T13" fmla="*/ 0 h 2"/>
                    <a:gd name="T14" fmla="*/ 0 60000 65536"/>
                    <a:gd name="T15" fmla="*/ 0 60000 65536"/>
                    <a:gd name="T16" fmla="*/ 0 60000 65536"/>
                    <a:gd name="T17" fmla="*/ 0 60000 65536"/>
                    <a:gd name="T18" fmla="*/ 0 60000 65536"/>
                    <a:gd name="T19" fmla="*/ 0 60000 65536"/>
                    <a:gd name="T20" fmla="*/ 0 60000 65536"/>
                    <a:gd name="T21" fmla="*/ 0 w 4"/>
                    <a:gd name="T22" fmla="*/ 0 h 2"/>
                    <a:gd name="T23" fmla="*/ 4 w 4"/>
                    <a:gd name="T24" fmla="*/ 2 h 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2">
                      <a:moveTo>
                        <a:pt x="0" y="0"/>
                      </a:moveTo>
                      <a:lnTo>
                        <a:pt x="0" y="2"/>
                      </a:lnTo>
                      <a:lnTo>
                        <a:pt x="2" y="2"/>
                      </a:lnTo>
                      <a:lnTo>
                        <a:pt x="4" y="2"/>
                      </a:lnTo>
                      <a:lnTo>
                        <a:pt x="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17" name="Freeform 83"/>
                <p:cNvSpPr>
                  <a:spLocks/>
                </p:cNvSpPr>
                <p:nvPr/>
              </p:nvSpPr>
              <p:spPr bwMode="auto">
                <a:xfrm>
                  <a:off x="7831136" y="1887584"/>
                  <a:ext cx="215900" cy="250825"/>
                </a:xfrm>
                <a:custGeom>
                  <a:avLst/>
                  <a:gdLst>
                    <a:gd name="T0" fmla="*/ 2147483647 w 136"/>
                    <a:gd name="T1" fmla="*/ 2147483647 h 158"/>
                    <a:gd name="T2" fmla="*/ 2147483647 w 136"/>
                    <a:gd name="T3" fmla="*/ 2147483647 h 158"/>
                    <a:gd name="T4" fmla="*/ 2147483647 w 136"/>
                    <a:gd name="T5" fmla="*/ 2147483647 h 158"/>
                    <a:gd name="T6" fmla="*/ 2147483647 w 136"/>
                    <a:gd name="T7" fmla="*/ 2147483647 h 158"/>
                    <a:gd name="T8" fmla="*/ 2147483647 w 136"/>
                    <a:gd name="T9" fmla="*/ 2147483647 h 158"/>
                    <a:gd name="T10" fmla="*/ 2147483647 w 136"/>
                    <a:gd name="T11" fmla="*/ 2147483647 h 158"/>
                    <a:gd name="T12" fmla="*/ 2147483647 w 136"/>
                    <a:gd name="T13" fmla="*/ 2147483647 h 158"/>
                    <a:gd name="T14" fmla="*/ 2147483647 w 136"/>
                    <a:gd name="T15" fmla="*/ 2147483647 h 158"/>
                    <a:gd name="T16" fmla="*/ 2147483647 w 136"/>
                    <a:gd name="T17" fmla="*/ 2147483647 h 158"/>
                    <a:gd name="T18" fmla="*/ 2147483647 w 136"/>
                    <a:gd name="T19" fmla="*/ 2147483647 h 158"/>
                    <a:gd name="T20" fmla="*/ 2147483647 w 136"/>
                    <a:gd name="T21" fmla="*/ 2147483647 h 158"/>
                    <a:gd name="T22" fmla="*/ 2147483647 w 136"/>
                    <a:gd name="T23" fmla="*/ 2147483647 h 158"/>
                    <a:gd name="T24" fmla="*/ 2147483647 w 136"/>
                    <a:gd name="T25" fmla="*/ 2147483647 h 158"/>
                    <a:gd name="T26" fmla="*/ 2147483647 w 136"/>
                    <a:gd name="T27" fmla="*/ 2147483647 h 158"/>
                    <a:gd name="T28" fmla="*/ 2147483647 w 136"/>
                    <a:gd name="T29" fmla="*/ 2147483647 h 158"/>
                    <a:gd name="T30" fmla="*/ 2147483647 w 136"/>
                    <a:gd name="T31" fmla="*/ 2147483647 h 158"/>
                    <a:gd name="T32" fmla="*/ 2147483647 w 136"/>
                    <a:gd name="T33" fmla="*/ 2147483647 h 158"/>
                    <a:gd name="T34" fmla="*/ 2147483647 w 136"/>
                    <a:gd name="T35" fmla="*/ 2147483647 h 158"/>
                    <a:gd name="T36" fmla="*/ 2147483647 w 136"/>
                    <a:gd name="T37" fmla="*/ 2147483647 h 158"/>
                    <a:gd name="T38" fmla="*/ 2147483647 w 136"/>
                    <a:gd name="T39" fmla="*/ 2147483647 h 158"/>
                    <a:gd name="T40" fmla="*/ 2147483647 w 136"/>
                    <a:gd name="T41" fmla="*/ 2147483647 h 158"/>
                    <a:gd name="T42" fmla="*/ 2147483647 w 136"/>
                    <a:gd name="T43" fmla="*/ 2147483647 h 158"/>
                    <a:gd name="T44" fmla="*/ 2147483647 w 136"/>
                    <a:gd name="T45" fmla="*/ 2147483647 h 158"/>
                    <a:gd name="T46" fmla="*/ 2147483647 w 136"/>
                    <a:gd name="T47" fmla="*/ 2147483647 h 158"/>
                    <a:gd name="T48" fmla="*/ 2147483647 w 136"/>
                    <a:gd name="T49" fmla="*/ 2147483647 h 158"/>
                    <a:gd name="T50" fmla="*/ 2147483647 w 136"/>
                    <a:gd name="T51" fmla="*/ 2147483647 h 158"/>
                    <a:gd name="T52" fmla="*/ 0 w 136"/>
                    <a:gd name="T53" fmla="*/ 2147483647 h 158"/>
                    <a:gd name="T54" fmla="*/ 2147483647 w 136"/>
                    <a:gd name="T55" fmla="*/ 2147483647 h 158"/>
                    <a:gd name="T56" fmla="*/ 2147483647 w 136"/>
                    <a:gd name="T57" fmla="*/ 2147483647 h 158"/>
                    <a:gd name="T58" fmla="*/ 2147483647 w 136"/>
                    <a:gd name="T59" fmla="*/ 2147483647 h 158"/>
                    <a:gd name="T60" fmla="*/ 2147483647 w 136"/>
                    <a:gd name="T61" fmla="*/ 2147483647 h 158"/>
                    <a:gd name="T62" fmla="*/ 2147483647 w 136"/>
                    <a:gd name="T63" fmla="*/ 2147483647 h 158"/>
                    <a:gd name="T64" fmla="*/ 2147483647 w 136"/>
                    <a:gd name="T65" fmla="*/ 2147483647 h 158"/>
                    <a:gd name="T66" fmla="*/ 2147483647 w 136"/>
                    <a:gd name="T67" fmla="*/ 2147483647 h 158"/>
                    <a:gd name="T68" fmla="*/ 2147483647 w 136"/>
                    <a:gd name="T69" fmla="*/ 2147483647 h 158"/>
                    <a:gd name="T70" fmla="*/ 2147483647 w 136"/>
                    <a:gd name="T71" fmla="*/ 2147483647 h 158"/>
                    <a:gd name="T72" fmla="*/ 2147483647 w 136"/>
                    <a:gd name="T73" fmla="*/ 2147483647 h 158"/>
                    <a:gd name="T74" fmla="*/ 2147483647 w 136"/>
                    <a:gd name="T75" fmla="*/ 2147483647 h 158"/>
                    <a:gd name="T76" fmla="*/ 2147483647 w 136"/>
                    <a:gd name="T77" fmla="*/ 2147483647 h 158"/>
                    <a:gd name="T78" fmla="*/ 2147483647 w 136"/>
                    <a:gd name="T79" fmla="*/ 2147483647 h 158"/>
                    <a:gd name="T80" fmla="*/ 2147483647 w 136"/>
                    <a:gd name="T81" fmla="*/ 2147483647 h 158"/>
                    <a:gd name="T82" fmla="*/ 2147483647 w 136"/>
                    <a:gd name="T83" fmla="*/ 2147483647 h 158"/>
                    <a:gd name="T84" fmla="*/ 2147483647 w 136"/>
                    <a:gd name="T85" fmla="*/ 2147483647 h 158"/>
                    <a:gd name="T86" fmla="*/ 2147483647 w 136"/>
                    <a:gd name="T87" fmla="*/ 2147483647 h 158"/>
                    <a:gd name="T88" fmla="*/ 2147483647 w 136"/>
                    <a:gd name="T89" fmla="*/ 2147483647 h 158"/>
                    <a:gd name="T90" fmla="*/ 2147483647 w 136"/>
                    <a:gd name="T91" fmla="*/ 2147483647 h 158"/>
                    <a:gd name="T92" fmla="*/ 2147483647 w 136"/>
                    <a:gd name="T93" fmla="*/ 2147483647 h 158"/>
                    <a:gd name="T94" fmla="*/ 2147483647 w 136"/>
                    <a:gd name="T95" fmla="*/ 2147483647 h 158"/>
                    <a:gd name="T96" fmla="*/ 2147483647 w 136"/>
                    <a:gd name="T97" fmla="*/ 2147483647 h 158"/>
                    <a:gd name="T98" fmla="*/ 2147483647 w 136"/>
                    <a:gd name="T99" fmla="*/ 2147483647 h 158"/>
                    <a:gd name="T100" fmla="*/ 2147483647 w 136"/>
                    <a:gd name="T101" fmla="*/ 2147483647 h 158"/>
                    <a:gd name="T102" fmla="*/ 2147483647 w 136"/>
                    <a:gd name="T103" fmla="*/ 2147483647 h 158"/>
                    <a:gd name="T104" fmla="*/ 2147483647 w 136"/>
                    <a:gd name="T105" fmla="*/ 2147483647 h 158"/>
                    <a:gd name="T106" fmla="*/ 2147483647 w 136"/>
                    <a:gd name="T107" fmla="*/ 2147483647 h 158"/>
                    <a:gd name="T108" fmla="*/ 2147483647 w 136"/>
                    <a:gd name="T109" fmla="*/ 2147483647 h 158"/>
                    <a:gd name="T110" fmla="*/ 2147483647 w 136"/>
                    <a:gd name="T111" fmla="*/ 2147483647 h 1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36"/>
                    <a:gd name="T169" fmla="*/ 0 h 158"/>
                    <a:gd name="T170" fmla="*/ 136 w 136"/>
                    <a:gd name="T171" fmla="*/ 158 h 1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36" h="158">
                      <a:moveTo>
                        <a:pt x="50" y="0"/>
                      </a:moveTo>
                      <a:lnTo>
                        <a:pt x="48" y="2"/>
                      </a:lnTo>
                      <a:lnTo>
                        <a:pt x="38" y="4"/>
                      </a:lnTo>
                      <a:lnTo>
                        <a:pt x="34" y="4"/>
                      </a:lnTo>
                      <a:lnTo>
                        <a:pt x="28" y="4"/>
                      </a:lnTo>
                      <a:lnTo>
                        <a:pt x="26" y="8"/>
                      </a:lnTo>
                      <a:lnTo>
                        <a:pt x="22" y="12"/>
                      </a:lnTo>
                      <a:lnTo>
                        <a:pt x="18" y="14"/>
                      </a:lnTo>
                      <a:lnTo>
                        <a:pt x="20" y="22"/>
                      </a:lnTo>
                      <a:lnTo>
                        <a:pt x="20" y="26"/>
                      </a:lnTo>
                      <a:lnTo>
                        <a:pt x="18" y="30"/>
                      </a:lnTo>
                      <a:lnTo>
                        <a:pt x="14" y="34"/>
                      </a:lnTo>
                      <a:lnTo>
                        <a:pt x="10" y="38"/>
                      </a:lnTo>
                      <a:lnTo>
                        <a:pt x="10" y="40"/>
                      </a:lnTo>
                      <a:lnTo>
                        <a:pt x="10" y="42"/>
                      </a:lnTo>
                      <a:lnTo>
                        <a:pt x="14" y="38"/>
                      </a:lnTo>
                      <a:lnTo>
                        <a:pt x="18" y="36"/>
                      </a:lnTo>
                      <a:lnTo>
                        <a:pt x="22" y="32"/>
                      </a:lnTo>
                      <a:lnTo>
                        <a:pt x="24" y="30"/>
                      </a:lnTo>
                      <a:lnTo>
                        <a:pt x="22" y="20"/>
                      </a:lnTo>
                      <a:lnTo>
                        <a:pt x="26" y="16"/>
                      </a:lnTo>
                      <a:lnTo>
                        <a:pt x="30" y="16"/>
                      </a:lnTo>
                      <a:lnTo>
                        <a:pt x="32" y="20"/>
                      </a:lnTo>
                      <a:lnTo>
                        <a:pt x="30" y="26"/>
                      </a:lnTo>
                      <a:lnTo>
                        <a:pt x="26" y="32"/>
                      </a:lnTo>
                      <a:lnTo>
                        <a:pt x="26" y="40"/>
                      </a:lnTo>
                      <a:lnTo>
                        <a:pt x="28" y="42"/>
                      </a:lnTo>
                      <a:lnTo>
                        <a:pt x="30" y="42"/>
                      </a:lnTo>
                      <a:lnTo>
                        <a:pt x="34" y="40"/>
                      </a:lnTo>
                      <a:lnTo>
                        <a:pt x="38" y="34"/>
                      </a:lnTo>
                      <a:lnTo>
                        <a:pt x="42" y="34"/>
                      </a:lnTo>
                      <a:lnTo>
                        <a:pt x="44" y="32"/>
                      </a:lnTo>
                      <a:lnTo>
                        <a:pt x="44" y="28"/>
                      </a:lnTo>
                      <a:lnTo>
                        <a:pt x="46" y="28"/>
                      </a:lnTo>
                      <a:lnTo>
                        <a:pt x="48" y="24"/>
                      </a:lnTo>
                      <a:lnTo>
                        <a:pt x="52" y="28"/>
                      </a:lnTo>
                      <a:lnTo>
                        <a:pt x="52" y="34"/>
                      </a:lnTo>
                      <a:lnTo>
                        <a:pt x="56" y="38"/>
                      </a:lnTo>
                      <a:lnTo>
                        <a:pt x="60" y="38"/>
                      </a:lnTo>
                      <a:lnTo>
                        <a:pt x="64" y="42"/>
                      </a:lnTo>
                      <a:lnTo>
                        <a:pt x="68" y="44"/>
                      </a:lnTo>
                      <a:lnTo>
                        <a:pt x="74" y="44"/>
                      </a:lnTo>
                      <a:lnTo>
                        <a:pt x="74" y="40"/>
                      </a:lnTo>
                      <a:lnTo>
                        <a:pt x="78" y="40"/>
                      </a:lnTo>
                      <a:lnTo>
                        <a:pt x="78" y="48"/>
                      </a:lnTo>
                      <a:lnTo>
                        <a:pt x="78" y="58"/>
                      </a:lnTo>
                      <a:lnTo>
                        <a:pt x="78" y="64"/>
                      </a:lnTo>
                      <a:lnTo>
                        <a:pt x="76" y="64"/>
                      </a:lnTo>
                      <a:lnTo>
                        <a:pt x="74" y="64"/>
                      </a:lnTo>
                      <a:lnTo>
                        <a:pt x="70" y="66"/>
                      </a:lnTo>
                      <a:lnTo>
                        <a:pt x="66" y="70"/>
                      </a:lnTo>
                      <a:lnTo>
                        <a:pt x="64" y="66"/>
                      </a:lnTo>
                      <a:lnTo>
                        <a:pt x="60" y="62"/>
                      </a:lnTo>
                      <a:lnTo>
                        <a:pt x="60" y="60"/>
                      </a:lnTo>
                      <a:lnTo>
                        <a:pt x="60" y="58"/>
                      </a:lnTo>
                      <a:lnTo>
                        <a:pt x="60" y="52"/>
                      </a:lnTo>
                      <a:lnTo>
                        <a:pt x="54" y="48"/>
                      </a:lnTo>
                      <a:lnTo>
                        <a:pt x="52" y="44"/>
                      </a:lnTo>
                      <a:lnTo>
                        <a:pt x="52" y="42"/>
                      </a:lnTo>
                      <a:lnTo>
                        <a:pt x="50" y="42"/>
                      </a:lnTo>
                      <a:lnTo>
                        <a:pt x="48" y="44"/>
                      </a:lnTo>
                      <a:lnTo>
                        <a:pt x="48" y="46"/>
                      </a:lnTo>
                      <a:lnTo>
                        <a:pt x="46" y="46"/>
                      </a:lnTo>
                      <a:lnTo>
                        <a:pt x="48" y="38"/>
                      </a:lnTo>
                      <a:lnTo>
                        <a:pt x="48" y="36"/>
                      </a:lnTo>
                      <a:lnTo>
                        <a:pt x="44" y="36"/>
                      </a:lnTo>
                      <a:lnTo>
                        <a:pt x="36" y="42"/>
                      </a:lnTo>
                      <a:lnTo>
                        <a:pt x="40" y="56"/>
                      </a:lnTo>
                      <a:lnTo>
                        <a:pt x="34" y="56"/>
                      </a:lnTo>
                      <a:lnTo>
                        <a:pt x="34" y="52"/>
                      </a:lnTo>
                      <a:lnTo>
                        <a:pt x="34" y="48"/>
                      </a:lnTo>
                      <a:lnTo>
                        <a:pt x="28" y="46"/>
                      </a:lnTo>
                      <a:lnTo>
                        <a:pt x="22" y="44"/>
                      </a:lnTo>
                      <a:lnTo>
                        <a:pt x="4" y="46"/>
                      </a:lnTo>
                      <a:lnTo>
                        <a:pt x="10" y="58"/>
                      </a:lnTo>
                      <a:lnTo>
                        <a:pt x="6" y="60"/>
                      </a:lnTo>
                      <a:lnTo>
                        <a:pt x="6" y="62"/>
                      </a:lnTo>
                      <a:lnTo>
                        <a:pt x="8" y="62"/>
                      </a:lnTo>
                      <a:lnTo>
                        <a:pt x="8" y="60"/>
                      </a:lnTo>
                      <a:lnTo>
                        <a:pt x="10" y="58"/>
                      </a:lnTo>
                      <a:lnTo>
                        <a:pt x="10" y="60"/>
                      </a:lnTo>
                      <a:lnTo>
                        <a:pt x="12" y="62"/>
                      </a:lnTo>
                      <a:lnTo>
                        <a:pt x="16" y="62"/>
                      </a:lnTo>
                      <a:lnTo>
                        <a:pt x="18" y="62"/>
                      </a:lnTo>
                      <a:lnTo>
                        <a:pt x="22" y="58"/>
                      </a:lnTo>
                      <a:lnTo>
                        <a:pt x="24" y="58"/>
                      </a:lnTo>
                      <a:lnTo>
                        <a:pt x="26" y="58"/>
                      </a:lnTo>
                      <a:lnTo>
                        <a:pt x="24" y="58"/>
                      </a:lnTo>
                      <a:lnTo>
                        <a:pt x="22" y="62"/>
                      </a:lnTo>
                      <a:lnTo>
                        <a:pt x="22" y="64"/>
                      </a:lnTo>
                      <a:lnTo>
                        <a:pt x="22" y="68"/>
                      </a:lnTo>
                      <a:lnTo>
                        <a:pt x="22" y="76"/>
                      </a:lnTo>
                      <a:lnTo>
                        <a:pt x="20" y="76"/>
                      </a:lnTo>
                      <a:lnTo>
                        <a:pt x="20" y="78"/>
                      </a:lnTo>
                      <a:lnTo>
                        <a:pt x="14" y="78"/>
                      </a:lnTo>
                      <a:lnTo>
                        <a:pt x="16" y="74"/>
                      </a:lnTo>
                      <a:lnTo>
                        <a:pt x="22" y="74"/>
                      </a:lnTo>
                      <a:lnTo>
                        <a:pt x="22" y="68"/>
                      </a:lnTo>
                      <a:lnTo>
                        <a:pt x="20" y="68"/>
                      </a:lnTo>
                      <a:lnTo>
                        <a:pt x="18" y="68"/>
                      </a:lnTo>
                      <a:lnTo>
                        <a:pt x="18" y="64"/>
                      </a:lnTo>
                      <a:lnTo>
                        <a:pt x="12" y="64"/>
                      </a:lnTo>
                      <a:lnTo>
                        <a:pt x="10" y="64"/>
                      </a:lnTo>
                      <a:lnTo>
                        <a:pt x="4" y="70"/>
                      </a:lnTo>
                      <a:lnTo>
                        <a:pt x="2" y="76"/>
                      </a:lnTo>
                      <a:lnTo>
                        <a:pt x="0" y="84"/>
                      </a:lnTo>
                      <a:lnTo>
                        <a:pt x="6" y="82"/>
                      </a:lnTo>
                      <a:lnTo>
                        <a:pt x="8" y="82"/>
                      </a:lnTo>
                      <a:lnTo>
                        <a:pt x="6" y="92"/>
                      </a:lnTo>
                      <a:lnTo>
                        <a:pt x="16" y="90"/>
                      </a:lnTo>
                      <a:lnTo>
                        <a:pt x="26" y="92"/>
                      </a:lnTo>
                      <a:lnTo>
                        <a:pt x="24" y="94"/>
                      </a:lnTo>
                      <a:lnTo>
                        <a:pt x="24" y="98"/>
                      </a:lnTo>
                      <a:lnTo>
                        <a:pt x="26" y="104"/>
                      </a:lnTo>
                      <a:lnTo>
                        <a:pt x="24" y="106"/>
                      </a:lnTo>
                      <a:lnTo>
                        <a:pt x="16" y="106"/>
                      </a:lnTo>
                      <a:lnTo>
                        <a:pt x="6" y="106"/>
                      </a:lnTo>
                      <a:lnTo>
                        <a:pt x="2" y="116"/>
                      </a:lnTo>
                      <a:lnTo>
                        <a:pt x="2" y="122"/>
                      </a:lnTo>
                      <a:lnTo>
                        <a:pt x="6" y="126"/>
                      </a:lnTo>
                      <a:lnTo>
                        <a:pt x="18" y="130"/>
                      </a:lnTo>
                      <a:lnTo>
                        <a:pt x="18" y="136"/>
                      </a:lnTo>
                      <a:lnTo>
                        <a:pt x="20" y="140"/>
                      </a:lnTo>
                      <a:lnTo>
                        <a:pt x="28" y="144"/>
                      </a:lnTo>
                      <a:lnTo>
                        <a:pt x="30" y="146"/>
                      </a:lnTo>
                      <a:lnTo>
                        <a:pt x="32" y="146"/>
                      </a:lnTo>
                      <a:lnTo>
                        <a:pt x="36" y="146"/>
                      </a:lnTo>
                      <a:lnTo>
                        <a:pt x="38" y="150"/>
                      </a:lnTo>
                      <a:lnTo>
                        <a:pt x="40" y="152"/>
                      </a:lnTo>
                      <a:lnTo>
                        <a:pt x="44" y="152"/>
                      </a:lnTo>
                      <a:lnTo>
                        <a:pt x="50" y="152"/>
                      </a:lnTo>
                      <a:lnTo>
                        <a:pt x="56" y="152"/>
                      </a:lnTo>
                      <a:lnTo>
                        <a:pt x="56" y="156"/>
                      </a:lnTo>
                      <a:lnTo>
                        <a:pt x="60" y="158"/>
                      </a:lnTo>
                      <a:lnTo>
                        <a:pt x="62" y="154"/>
                      </a:lnTo>
                      <a:lnTo>
                        <a:pt x="64" y="152"/>
                      </a:lnTo>
                      <a:lnTo>
                        <a:pt x="64" y="146"/>
                      </a:lnTo>
                      <a:lnTo>
                        <a:pt x="62" y="144"/>
                      </a:lnTo>
                      <a:lnTo>
                        <a:pt x="60" y="142"/>
                      </a:lnTo>
                      <a:lnTo>
                        <a:pt x="58" y="142"/>
                      </a:lnTo>
                      <a:lnTo>
                        <a:pt x="58" y="144"/>
                      </a:lnTo>
                      <a:lnTo>
                        <a:pt x="48" y="144"/>
                      </a:lnTo>
                      <a:lnTo>
                        <a:pt x="54" y="140"/>
                      </a:lnTo>
                      <a:lnTo>
                        <a:pt x="56" y="140"/>
                      </a:lnTo>
                      <a:lnTo>
                        <a:pt x="58" y="140"/>
                      </a:lnTo>
                      <a:lnTo>
                        <a:pt x="60" y="138"/>
                      </a:lnTo>
                      <a:lnTo>
                        <a:pt x="60" y="136"/>
                      </a:lnTo>
                      <a:lnTo>
                        <a:pt x="60" y="132"/>
                      </a:lnTo>
                      <a:lnTo>
                        <a:pt x="66" y="128"/>
                      </a:lnTo>
                      <a:lnTo>
                        <a:pt x="72" y="124"/>
                      </a:lnTo>
                      <a:lnTo>
                        <a:pt x="68" y="118"/>
                      </a:lnTo>
                      <a:lnTo>
                        <a:pt x="72" y="120"/>
                      </a:lnTo>
                      <a:lnTo>
                        <a:pt x="74" y="120"/>
                      </a:lnTo>
                      <a:lnTo>
                        <a:pt x="76" y="116"/>
                      </a:lnTo>
                      <a:lnTo>
                        <a:pt x="90" y="114"/>
                      </a:lnTo>
                      <a:lnTo>
                        <a:pt x="90" y="116"/>
                      </a:lnTo>
                      <a:lnTo>
                        <a:pt x="92" y="118"/>
                      </a:lnTo>
                      <a:lnTo>
                        <a:pt x="96" y="114"/>
                      </a:lnTo>
                      <a:lnTo>
                        <a:pt x="100" y="110"/>
                      </a:lnTo>
                      <a:lnTo>
                        <a:pt x="102" y="110"/>
                      </a:lnTo>
                      <a:lnTo>
                        <a:pt x="104" y="118"/>
                      </a:lnTo>
                      <a:lnTo>
                        <a:pt x="106" y="120"/>
                      </a:lnTo>
                      <a:lnTo>
                        <a:pt x="108" y="118"/>
                      </a:lnTo>
                      <a:lnTo>
                        <a:pt x="112" y="112"/>
                      </a:lnTo>
                      <a:lnTo>
                        <a:pt x="114" y="114"/>
                      </a:lnTo>
                      <a:lnTo>
                        <a:pt x="116" y="114"/>
                      </a:lnTo>
                      <a:lnTo>
                        <a:pt x="114" y="118"/>
                      </a:lnTo>
                      <a:lnTo>
                        <a:pt x="108" y="122"/>
                      </a:lnTo>
                      <a:lnTo>
                        <a:pt x="110" y="122"/>
                      </a:lnTo>
                      <a:lnTo>
                        <a:pt x="112" y="122"/>
                      </a:lnTo>
                      <a:lnTo>
                        <a:pt x="114" y="120"/>
                      </a:lnTo>
                      <a:lnTo>
                        <a:pt x="116" y="120"/>
                      </a:lnTo>
                      <a:lnTo>
                        <a:pt x="120" y="122"/>
                      </a:lnTo>
                      <a:lnTo>
                        <a:pt x="118" y="126"/>
                      </a:lnTo>
                      <a:lnTo>
                        <a:pt x="112" y="128"/>
                      </a:lnTo>
                      <a:lnTo>
                        <a:pt x="112" y="132"/>
                      </a:lnTo>
                      <a:lnTo>
                        <a:pt x="124" y="132"/>
                      </a:lnTo>
                      <a:lnTo>
                        <a:pt x="124" y="136"/>
                      </a:lnTo>
                      <a:lnTo>
                        <a:pt x="120" y="136"/>
                      </a:lnTo>
                      <a:lnTo>
                        <a:pt x="120" y="138"/>
                      </a:lnTo>
                      <a:lnTo>
                        <a:pt x="124" y="140"/>
                      </a:lnTo>
                      <a:lnTo>
                        <a:pt x="126" y="138"/>
                      </a:lnTo>
                      <a:lnTo>
                        <a:pt x="128" y="138"/>
                      </a:lnTo>
                      <a:lnTo>
                        <a:pt x="128" y="136"/>
                      </a:lnTo>
                      <a:lnTo>
                        <a:pt x="126" y="134"/>
                      </a:lnTo>
                      <a:lnTo>
                        <a:pt x="126" y="126"/>
                      </a:lnTo>
                      <a:lnTo>
                        <a:pt x="128" y="122"/>
                      </a:lnTo>
                      <a:lnTo>
                        <a:pt x="132" y="118"/>
                      </a:lnTo>
                      <a:lnTo>
                        <a:pt x="136" y="116"/>
                      </a:lnTo>
                      <a:lnTo>
                        <a:pt x="136" y="114"/>
                      </a:lnTo>
                      <a:lnTo>
                        <a:pt x="130" y="112"/>
                      </a:lnTo>
                      <a:lnTo>
                        <a:pt x="124" y="110"/>
                      </a:lnTo>
                      <a:lnTo>
                        <a:pt x="124" y="106"/>
                      </a:lnTo>
                      <a:lnTo>
                        <a:pt x="124" y="102"/>
                      </a:lnTo>
                      <a:lnTo>
                        <a:pt x="114" y="92"/>
                      </a:lnTo>
                      <a:lnTo>
                        <a:pt x="104" y="96"/>
                      </a:lnTo>
                      <a:lnTo>
                        <a:pt x="96" y="84"/>
                      </a:lnTo>
                      <a:lnTo>
                        <a:pt x="94" y="78"/>
                      </a:lnTo>
                      <a:lnTo>
                        <a:pt x="94" y="70"/>
                      </a:lnTo>
                      <a:lnTo>
                        <a:pt x="98" y="66"/>
                      </a:lnTo>
                      <a:lnTo>
                        <a:pt x="104" y="62"/>
                      </a:lnTo>
                      <a:lnTo>
                        <a:pt x="110" y="56"/>
                      </a:lnTo>
                      <a:lnTo>
                        <a:pt x="114" y="52"/>
                      </a:lnTo>
                      <a:lnTo>
                        <a:pt x="116" y="50"/>
                      </a:lnTo>
                      <a:lnTo>
                        <a:pt x="116" y="44"/>
                      </a:lnTo>
                      <a:lnTo>
                        <a:pt x="116" y="38"/>
                      </a:lnTo>
                      <a:lnTo>
                        <a:pt x="110" y="36"/>
                      </a:lnTo>
                      <a:lnTo>
                        <a:pt x="106" y="30"/>
                      </a:lnTo>
                      <a:lnTo>
                        <a:pt x="98" y="32"/>
                      </a:lnTo>
                      <a:lnTo>
                        <a:pt x="88" y="32"/>
                      </a:lnTo>
                      <a:lnTo>
                        <a:pt x="76" y="36"/>
                      </a:lnTo>
                      <a:lnTo>
                        <a:pt x="68" y="36"/>
                      </a:lnTo>
                      <a:lnTo>
                        <a:pt x="60" y="36"/>
                      </a:lnTo>
                      <a:lnTo>
                        <a:pt x="56" y="32"/>
                      </a:lnTo>
                      <a:lnTo>
                        <a:pt x="54" y="26"/>
                      </a:lnTo>
                      <a:lnTo>
                        <a:pt x="52" y="14"/>
                      </a:lnTo>
                      <a:lnTo>
                        <a:pt x="64" y="8"/>
                      </a:lnTo>
                      <a:lnTo>
                        <a:pt x="62" y="4"/>
                      </a:lnTo>
                      <a:lnTo>
                        <a:pt x="62" y="2"/>
                      </a:lnTo>
                      <a:lnTo>
                        <a:pt x="58" y="0"/>
                      </a:lnTo>
                      <a:lnTo>
                        <a:pt x="5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18" name="Freeform 85"/>
                <p:cNvSpPr>
                  <a:spLocks/>
                </p:cNvSpPr>
                <p:nvPr/>
              </p:nvSpPr>
              <p:spPr bwMode="auto">
                <a:xfrm>
                  <a:off x="6376986" y="1897109"/>
                  <a:ext cx="9525" cy="6350"/>
                </a:xfrm>
                <a:custGeom>
                  <a:avLst/>
                  <a:gdLst>
                    <a:gd name="T0" fmla="*/ 2147483647 w 6"/>
                    <a:gd name="T1" fmla="*/ 0 h 4"/>
                    <a:gd name="T2" fmla="*/ 2147483647 w 6"/>
                    <a:gd name="T3" fmla="*/ 0 h 4"/>
                    <a:gd name="T4" fmla="*/ 2147483647 w 6"/>
                    <a:gd name="T5" fmla="*/ 0 h 4"/>
                    <a:gd name="T6" fmla="*/ 2147483647 w 6"/>
                    <a:gd name="T7" fmla="*/ 0 h 4"/>
                    <a:gd name="T8" fmla="*/ 0 w 6"/>
                    <a:gd name="T9" fmla="*/ 2147483647 h 4"/>
                    <a:gd name="T10" fmla="*/ 0 w 6"/>
                    <a:gd name="T11" fmla="*/ 2147483647 h 4"/>
                    <a:gd name="T12" fmla="*/ 0 w 6"/>
                    <a:gd name="T13" fmla="*/ 2147483647 h 4"/>
                    <a:gd name="T14" fmla="*/ 0 w 6"/>
                    <a:gd name="T15" fmla="*/ 2147483647 h 4"/>
                    <a:gd name="T16" fmla="*/ 2147483647 w 6"/>
                    <a:gd name="T17" fmla="*/ 2147483647 h 4"/>
                    <a:gd name="T18" fmla="*/ 2147483647 w 6"/>
                    <a:gd name="T19" fmla="*/ 0 h 4"/>
                    <a:gd name="T20" fmla="*/ 2147483647 w 6"/>
                    <a:gd name="T21" fmla="*/ 0 h 4"/>
                    <a:gd name="T22" fmla="*/ 2147483647 w 6"/>
                    <a:gd name="T23" fmla="*/ 0 h 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
                    <a:gd name="T37" fmla="*/ 0 h 4"/>
                    <a:gd name="T38" fmla="*/ 6 w 6"/>
                    <a:gd name="T39" fmla="*/ 4 h 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 h="4">
                      <a:moveTo>
                        <a:pt x="2" y="0"/>
                      </a:moveTo>
                      <a:lnTo>
                        <a:pt x="2" y="0"/>
                      </a:lnTo>
                      <a:lnTo>
                        <a:pt x="0" y="2"/>
                      </a:lnTo>
                      <a:lnTo>
                        <a:pt x="0" y="4"/>
                      </a:lnTo>
                      <a:lnTo>
                        <a:pt x="6" y="2"/>
                      </a:lnTo>
                      <a:lnTo>
                        <a:pt x="6" y="0"/>
                      </a:lnTo>
                      <a:lnTo>
                        <a:pt x="2"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19" name="Freeform 86"/>
                <p:cNvSpPr>
                  <a:spLocks/>
                </p:cNvSpPr>
                <p:nvPr/>
              </p:nvSpPr>
              <p:spPr bwMode="auto">
                <a:xfrm>
                  <a:off x="6316661" y="1928859"/>
                  <a:ext cx="12700" cy="6350"/>
                </a:xfrm>
                <a:custGeom>
                  <a:avLst/>
                  <a:gdLst>
                    <a:gd name="T0" fmla="*/ 0 w 8"/>
                    <a:gd name="T1" fmla="*/ 0 h 4"/>
                    <a:gd name="T2" fmla="*/ 0 w 8"/>
                    <a:gd name="T3" fmla="*/ 0 h 4"/>
                    <a:gd name="T4" fmla="*/ 0 w 8"/>
                    <a:gd name="T5" fmla="*/ 2147483647 h 4"/>
                    <a:gd name="T6" fmla="*/ 0 w 8"/>
                    <a:gd name="T7" fmla="*/ 2147483647 h 4"/>
                    <a:gd name="T8" fmla="*/ 2147483647 w 8"/>
                    <a:gd name="T9" fmla="*/ 2147483647 h 4"/>
                    <a:gd name="T10" fmla="*/ 2147483647 w 8"/>
                    <a:gd name="T11" fmla="*/ 2147483647 h 4"/>
                    <a:gd name="T12" fmla="*/ 2147483647 w 8"/>
                    <a:gd name="T13" fmla="*/ 2147483647 h 4"/>
                    <a:gd name="T14" fmla="*/ 2147483647 w 8"/>
                    <a:gd name="T15" fmla="*/ 2147483647 h 4"/>
                    <a:gd name="T16" fmla="*/ 2147483647 w 8"/>
                    <a:gd name="T17" fmla="*/ 0 h 4"/>
                    <a:gd name="T18" fmla="*/ 2147483647 w 8"/>
                    <a:gd name="T19" fmla="*/ 0 h 4"/>
                    <a:gd name="T20" fmla="*/ 0 w 8"/>
                    <a:gd name="T21" fmla="*/ 0 h 4"/>
                    <a:gd name="T22" fmla="*/ 0 w 8"/>
                    <a:gd name="T23" fmla="*/ 0 h 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
                    <a:gd name="T38" fmla="*/ 8 w 8"/>
                    <a:gd name="T39" fmla="*/ 4 h 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
                      <a:moveTo>
                        <a:pt x="0" y="0"/>
                      </a:moveTo>
                      <a:lnTo>
                        <a:pt x="0" y="0"/>
                      </a:lnTo>
                      <a:lnTo>
                        <a:pt x="0" y="4"/>
                      </a:lnTo>
                      <a:lnTo>
                        <a:pt x="8" y="4"/>
                      </a:lnTo>
                      <a:lnTo>
                        <a:pt x="8" y="2"/>
                      </a:lnTo>
                      <a:lnTo>
                        <a:pt x="8" y="0"/>
                      </a:lnTo>
                      <a:lnTo>
                        <a:pt x="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20" name="Freeform 88"/>
                <p:cNvSpPr>
                  <a:spLocks/>
                </p:cNvSpPr>
                <p:nvPr/>
              </p:nvSpPr>
              <p:spPr bwMode="auto">
                <a:xfrm>
                  <a:off x="7812086" y="1932034"/>
                  <a:ext cx="28575" cy="76200"/>
                </a:xfrm>
                <a:custGeom>
                  <a:avLst/>
                  <a:gdLst>
                    <a:gd name="T0" fmla="*/ 2147483647 w 18"/>
                    <a:gd name="T1" fmla="*/ 0 h 48"/>
                    <a:gd name="T2" fmla="*/ 2147483647 w 18"/>
                    <a:gd name="T3" fmla="*/ 0 h 48"/>
                    <a:gd name="T4" fmla="*/ 2147483647 w 18"/>
                    <a:gd name="T5" fmla="*/ 2147483647 h 48"/>
                    <a:gd name="T6" fmla="*/ 2147483647 w 18"/>
                    <a:gd name="T7" fmla="*/ 2147483647 h 48"/>
                    <a:gd name="T8" fmla="*/ 2147483647 w 18"/>
                    <a:gd name="T9" fmla="*/ 2147483647 h 48"/>
                    <a:gd name="T10" fmla="*/ 2147483647 w 18"/>
                    <a:gd name="T11" fmla="*/ 2147483647 h 48"/>
                    <a:gd name="T12" fmla="*/ 2147483647 w 18"/>
                    <a:gd name="T13" fmla="*/ 2147483647 h 48"/>
                    <a:gd name="T14" fmla="*/ 2147483647 w 18"/>
                    <a:gd name="T15" fmla="*/ 2147483647 h 48"/>
                    <a:gd name="T16" fmla="*/ 2147483647 w 18"/>
                    <a:gd name="T17" fmla="*/ 2147483647 h 48"/>
                    <a:gd name="T18" fmla="*/ 0 w 18"/>
                    <a:gd name="T19" fmla="*/ 2147483647 h 48"/>
                    <a:gd name="T20" fmla="*/ 0 w 18"/>
                    <a:gd name="T21" fmla="*/ 2147483647 h 48"/>
                    <a:gd name="T22" fmla="*/ 2147483647 w 18"/>
                    <a:gd name="T23" fmla="*/ 2147483647 h 48"/>
                    <a:gd name="T24" fmla="*/ 2147483647 w 18"/>
                    <a:gd name="T25" fmla="*/ 2147483647 h 48"/>
                    <a:gd name="T26" fmla="*/ 2147483647 w 18"/>
                    <a:gd name="T27" fmla="*/ 2147483647 h 48"/>
                    <a:gd name="T28" fmla="*/ 2147483647 w 18"/>
                    <a:gd name="T29" fmla="*/ 2147483647 h 48"/>
                    <a:gd name="T30" fmla="*/ 2147483647 w 18"/>
                    <a:gd name="T31" fmla="*/ 2147483647 h 48"/>
                    <a:gd name="T32" fmla="*/ 2147483647 w 18"/>
                    <a:gd name="T33" fmla="*/ 2147483647 h 48"/>
                    <a:gd name="T34" fmla="*/ 2147483647 w 18"/>
                    <a:gd name="T35" fmla="*/ 2147483647 h 48"/>
                    <a:gd name="T36" fmla="*/ 2147483647 w 18"/>
                    <a:gd name="T37" fmla="*/ 2147483647 h 48"/>
                    <a:gd name="T38" fmla="*/ 2147483647 w 18"/>
                    <a:gd name="T39" fmla="*/ 2147483647 h 48"/>
                    <a:gd name="T40" fmla="*/ 2147483647 w 18"/>
                    <a:gd name="T41" fmla="*/ 2147483647 h 48"/>
                    <a:gd name="T42" fmla="*/ 2147483647 w 18"/>
                    <a:gd name="T43" fmla="*/ 2147483647 h 48"/>
                    <a:gd name="T44" fmla="*/ 2147483647 w 18"/>
                    <a:gd name="T45" fmla="*/ 2147483647 h 48"/>
                    <a:gd name="T46" fmla="*/ 2147483647 w 18"/>
                    <a:gd name="T47" fmla="*/ 2147483647 h 48"/>
                    <a:gd name="T48" fmla="*/ 2147483647 w 18"/>
                    <a:gd name="T49" fmla="*/ 2147483647 h 48"/>
                    <a:gd name="T50" fmla="*/ 2147483647 w 18"/>
                    <a:gd name="T51" fmla="*/ 2147483647 h 48"/>
                    <a:gd name="T52" fmla="*/ 2147483647 w 18"/>
                    <a:gd name="T53" fmla="*/ 2147483647 h 48"/>
                    <a:gd name="T54" fmla="*/ 2147483647 w 18"/>
                    <a:gd name="T55" fmla="*/ 2147483647 h 48"/>
                    <a:gd name="T56" fmla="*/ 2147483647 w 18"/>
                    <a:gd name="T57" fmla="*/ 2147483647 h 48"/>
                    <a:gd name="T58" fmla="*/ 2147483647 w 18"/>
                    <a:gd name="T59" fmla="*/ 0 h 48"/>
                    <a:gd name="T60" fmla="*/ 2147483647 w 18"/>
                    <a:gd name="T61" fmla="*/ 0 h 48"/>
                    <a:gd name="T62" fmla="*/ 2147483647 w 18"/>
                    <a:gd name="T63" fmla="*/ 0 h 48"/>
                    <a:gd name="T64" fmla="*/ 2147483647 w 18"/>
                    <a:gd name="T65" fmla="*/ 0 h 4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8"/>
                    <a:gd name="T100" fmla="*/ 0 h 48"/>
                    <a:gd name="T101" fmla="*/ 18 w 18"/>
                    <a:gd name="T102" fmla="*/ 48 h 4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8" h="48">
                      <a:moveTo>
                        <a:pt x="12" y="0"/>
                      </a:moveTo>
                      <a:lnTo>
                        <a:pt x="12" y="0"/>
                      </a:lnTo>
                      <a:lnTo>
                        <a:pt x="10" y="2"/>
                      </a:lnTo>
                      <a:lnTo>
                        <a:pt x="8" y="4"/>
                      </a:lnTo>
                      <a:lnTo>
                        <a:pt x="6" y="14"/>
                      </a:lnTo>
                      <a:lnTo>
                        <a:pt x="4" y="24"/>
                      </a:lnTo>
                      <a:lnTo>
                        <a:pt x="2" y="34"/>
                      </a:lnTo>
                      <a:lnTo>
                        <a:pt x="0" y="48"/>
                      </a:lnTo>
                      <a:lnTo>
                        <a:pt x="4" y="46"/>
                      </a:lnTo>
                      <a:lnTo>
                        <a:pt x="4" y="44"/>
                      </a:lnTo>
                      <a:lnTo>
                        <a:pt x="6" y="34"/>
                      </a:lnTo>
                      <a:lnTo>
                        <a:pt x="8" y="22"/>
                      </a:lnTo>
                      <a:lnTo>
                        <a:pt x="12" y="22"/>
                      </a:lnTo>
                      <a:lnTo>
                        <a:pt x="12" y="18"/>
                      </a:lnTo>
                      <a:lnTo>
                        <a:pt x="10" y="14"/>
                      </a:lnTo>
                      <a:lnTo>
                        <a:pt x="10" y="10"/>
                      </a:lnTo>
                      <a:lnTo>
                        <a:pt x="10" y="8"/>
                      </a:lnTo>
                      <a:lnTo>
                        <a:pt x="12" y="6"/>
                      </a:lnTo>
                      <a:lnTo>
                        <a:pt x="12" y="4"/>
                      </a:lnTo>
                      <a:lnTo>
                        <a:pt x="16" y="10"/>
                      </a:lnTo>
                      <a:lnTo>
                        <a:pt x="18" y="0"/>
                      </a:lnTo>
                      <a:lnTo>
                        <a:pt x="1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21" name="Freeform 91"/>
                <p:cNvSpPr>
                  <a:spLocks/>
                </p:cNvSpPr>
                <p:nvPr/>
              </p:nvSpPr>
              <p:spPr bwMode="auto">
                <a:xfrm>
                  <a:off x="7138986" y="1973309"/>
                  <a:ext cx="98425" cy="76200"/>
                </a:xfrm>
                <a:custGeom>
                  <a:avLst/>
                  <a:gdLst>
                    <a:gd name="T0" fmla="*/ 2147483647 w 62"/>
                    <a:gd name="T1" fmla="*/ 0 h 48"/>
                    <a:gd name="T2" fmla="*/ 2147483647 w 62"/>
                    <a:gd name="T3" fmla="*/ 2147483647 h 48"/>
                    <a:gd name="T4" fmla="*/ 2147483647 w 62"/>
                    <a:gd name="T5" fmla="*/ 2147483647 h 48"/>
                    <a:gd name="T6" fmla="*/ 0 w 62"/>
                    <a:gd name="T7" fmla="*/ 2147483647 h 48"/>
                    <a:gd name="T8" fmla="*/ 2147483647 w 62"/>
                    <a:gd name="T9" fmla="*/ 2147483647 h 48"/>
                    <a:gd name="T10" fmla="*/ 0 w 62"/>
                    <a:gd name="T11" fmla="*/ 2147483647 h 48"/>
                    <a:gd name="T12" fmla="*/ 0 w 62"/>
                    <a:gd name="T13" fmla="*/ 2147483647 h 48"/>
                    <a:gd name="T14" fmla="*/ 2147483647 w 62"/>
                    <a:gd name="T15" fmla="*/ 2147483647 h 48"/>
                    <a:gd name="T16" fmla="*/ 2147483647 w 62"/>
                    <a:gd name="T17" fmla="*/ 2147483647 h 48"/>
                    <a:gd name="T18" fmla="*/ 2147483647 w 62"/>
                    <a:gd name="T19" fmla="*/ 2147483647 h 48"/>
                    <a:gd name="T20" fmla="*/ 2147483647 w 62"/>
                    <a:gd name="T21" fmla="*/ 2147483647 h 48"/>
                    <a:gd name="T22" fmla="*/ 2147483647 w 62"/>
                    <a:gd name="T23" fmla="*/ 2147483647 h 48"/>
                    <a:gd name="T24" fmla="*/ 2147483647 w 62"/>
                    <a:gd name="T25" fmla="*/ 2147483647 h 48"/>
                    <a:gd name="T26" fmla="*/ 2147483647 w 62"/>
                    <a:gd name="T27" fmla="*/ 2147483647 h 48"/>
                    <a:gd name="T28" fmla="*/ 2147483647 w 62"/>
                    <a:gd name="T29" fmla="*/ 2147483647 h 48"/>
                    <a:gd name="T30" fmla="*/ 2147483647 w 62"/>
                    <a:gd name="T31" fmla="*/ 2147483647 h 48"/>
                    <a:gd name="T32" fmla="*/ 2147483647 w 62"/>
                    <a:gd name="T33" fmla="*/ 2147483647 h 48"/>
                    <a:gd name="T34" fmla="*/ 2147483647 w 62"/>
                    <a:gd name="T35" fmla="*/ 2147483647 h 48"/>
                    <a:gd name="T36" fmla="*/ 2147483647 w 62"/>
                    <a:gd name="T37" fmla="*/ 2147483647 h 48"/>
                    <a:gd name="T38" fmla="*/ 2147483647 w 62"/>
                    <a:gd name="T39" fmla="*/ 2147483647 h 48"/>
                    <a:gd name="T40" fmla="*/ 2147483647 w 62"/>
                    <a:gd name="T41" fmla="*/ 2147483647 h 48"/>
                    <a:gd name="T42" fmla="*/ 2147483647 w 62"/>
                    <a:gd name="T43" fmla="*/ 2147483647 h 48"/>
                    <a:gd name="T44" fmla="*/ 2147483647 w 62"/>
                    <a:gd name="T45" fmla="*/ 2147483647 h 48"/>
                    <a:gd name="T46" fmla="*/ 2147483647 w 62"/>
                    <a:gd name="T47" fmla="*/ 2147483647 h 48"/>
                    <a:gd name="T48" fmla="*/ 2147483647 w 62"/>
                    <a:gd name="T49" fmla="*/ 2147483647 h 48"/>
                    <a:gd name="T50" fmla="*/ 2147483647 w 62"/>
                    <a:gd name="T51" fmla="*/ 2147483647 h 48"/>
                    <a:gd name="T52" fmla="*/ 2147483647 w 62"/>
                    <a:gd name="T53" fmla="*/ 2147483647 h 48"/>
                    <a:gd name="T54" fmla="*/ 2147483647 w 62"/>
                    <a:gd name="T55" fmla="*/ 2147483647 h 48"/>
                    <a:gd name="T56" fmla="*/ 2147483647 w 62"/>
                    <a:gd name="T57" fmla="*/ 2147483647 h 48"/>
                    <a:gd name="T58" fmla="*/ 2147483647 w 62"/>
                    <a:gd name="T59" fmla="*/ 2147483647 h 48"/>
                    <a:gd name="T60" fmla="*/ 2147483647 w 62"/>
                    <a:gd name="T61" fmla="*/ 2147483647 h 48"/>
                    <a:gd name="T62" fmla="*/ 2147483647 w 62"/>
                    <a:gd name="T63" fmla="*/ 2147483647 h 48"/>
                    <a:gd name="T64" fmla="*/ 2147483647 w 62"/>
                    <a:gd name="T65" fmla="*/ 2147483647 h 48"/>
                    <a:gd name="T66" fmla="*/ 2147483647 w 62"/>
                    <a:gd name="T67" fmla="*/ 2147483647 h 48"/>
                    <a:gd name="T68" fmla="*/ 2147483647 w 62"/>
                    <a:gd name="T69" fmla="*/ 0 h 48"/>
                    <a:gd name="T70" fmla="*/ 2147483647 w 62"/>
                    <a:gd name="T71" fmla="*/ 0 h 4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2"/>
                    <a:gd name="T109" fmla="*/ 0 h 48"/>
                    <a:gd name="T110" fmla="*/ 62 w 62"/>
                    <a:gd name="T111" fmla="*/ 48 h 4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2" h="48">
                      <a:moveTo>
                        <a:pt x="12" y="0"/>
                      </a:moveTo>
                      <a:lnTo>
                        <a:pt x="12" y="0"/>
                      </a:lnTo>
                      <a:lnTo>
                        <a:pt x="8" y="2"/>
                      </a:lnTo>
                      <a:lnTo>
                        <a:pt x="6" y="6"/>
                      </a:lnTo>
                      <a:lnTo>
                        <a:pt x="4" y="14"/>
                      </a:lnTo>
                      <a:lnTo>
                        <a:pt x="0" y="26"/>
                      </a:lnTo>
                      <a:lnTo>
                        <a:pt x="2" y="34"/>
                      </a:lnTo>
                      <a:lnTo>
                        <a:pt x="0" y="34"/>
                      </a:lnTo>
                      <a:lnTo>
                        <a:pt x="4" y="34"/>
                      </a:lnTo>
                      <a:lnTo>
                        <a:pt x="4" y="32"/>
                      </a:lnTo>
                      <a:lnTo>
                        <a:pt x="4" y="30"/>
                      </a:lnTo>
                      <a:lnTo>
                        <a:pt x="6" y="30"/>
                      </a:lnTo>
                      <a:lnTo>
                        <a:pt x="6" y="32"/>
                      </a:lnTo>
                      <a:lnTo>
                        <a:pt x="8" y="32"/>
                      </a:lnTo>
                      <a:lnTo>
                        <a:pt x="10" y="28"/>
                      </a:lnTo>
                      <a:lnTo>
                        <a:pt x="12" y="28"/>
                      </a:lnTo>
                      <a:lnTo>
                        <a:pt x="12" y="30"/>
                      </a:lnTo>
                      <a:lnTo>
                        <a:pt x="12" y="32"/>
                      </a:lnTo>
                      <a:lnTo>
                        <a:pt x="16" y="32"/>
                      </a:lnTo>
                      <a:lnTo>
                        <a:pt x="18" y="34"/>
                      </a:lnTo>
                      <a:lnTo>
                        <a:pt x="20" y="36"/>
                      </a:lnTo>
                      <a:lnTo>
                        <a:pt x="18" y="42"/>
                      </a:lnTo>
                      <a:lnTo>
                        <a:pt x="16" y="46"/>
                      </a:lnTo>
                      <a:lnTo>
                        <a:pt x="26" y="48"/>
                      </a:lnTo>
                      <a:lnTo>
                        <a:pt x="36" y="48"/>
                      </a:lnTo>
                      <a:lnTo>
                        <a:pt x="34" y="42"/>
                      </a:lnTo>
                      <a:lnTo>
                        <a:pt x="38" y="42"/>
                      </a:lnTo>
                      <a:lnTo>
                        <a:pt x="40" y="42"/>
                      </a:lnTo>
                      <a:lnTo>
                        <a:pt x="40" y="44"/>
                      </a:lnTo>
                      <a:lnTo>
                        <a:pt x="46" y="44"/>
                      </a:lnTo>
                      <a:lnTo>
                        <a:pt x="52" y="44"/>
                      </a:lnTo>
                      <a:lnTo>
                        <a:pt x="62" y="48"/>
                      </a:lnTo>
                      <a:lnTo>
                        <a:pt x="58" y="36"/>
                      </a:lnTo>
                      <a:lnTo>
                        <a:pt x="56" y="26"/>
                      </a:lnTo>
                      <a:lnTo>
                        <a:pt x="50" y="20"/>
                      </a:lnTo>
                      <a:lnTo>
                        <a:pt x="46" y="14"/>
                      </a:lnTo>
                      <a:lnTo>
                        <a:pt x="46" y="12"/>
                      </a:lnTo>
                      <a:lnTo>
                        <a:pt x="40" y="10"/>
                      </a:lnTo>
                      <a:lnTo>
                        <a:pt x="36" y="8"/>
                      </a:lnTo>
                      <a:lnTo>
                        <a:pt x="36" y="6"/>
                      </a:lnTo>
                      <a:lnTo>
                        <a:pt x="30" y="6"/>
                      </a:lnTo>
                      <a:lnTo>
                        <a:pt x="26" y="4"/>
                      </a:lnTo>
                      <a:lnTo>
                        <a:pt x="20" y="2"/>
                      </a:lnTo>
                      <a:lnTo>
                        <a:pt x="16" y="0"/>
                      </a:lnTo>
                      <a:lnTo>
                        <a:pt x="12"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22" name="Freeform 92"/>
                <p:cNvSpPr>
                  <a:spLocks/>
                </p:cNvSpPr>
                <p:nvPr/>
              </p:nvSpPr>
              <p:spPr bwMode="auto">
                <a:xfrm>
                  <a:off x="6323011" y="1986009"/>
                  <a:ext cx="3175" cy="6350"/>
                </a:xfrm>
                <a:custGeom>
                  <a:avLst/>
                  <a:gdLst>
                    <a:gd name="T0" fmla="*/ 0 w 2"/>
                    <a:gd name="T1" fmla="*/ 0 h 4"/>
                    <a:gd name="T2" fmla="*/ 0 w 2"/>
                    <a:gd name="T3" fmla="*/ 0 h 4"/>
                    <a:gd name="T4" fmla="*/ 0 w 2"/>
                    <a:gd name="T5" fmla="*/ 0 h 4"/>
                    <a:gd name="T6" fmla="*/ 0 w 2"/>
                    <a:gd name="T7" fmla="*/ 2147483647 h 4"/>
                    <a:gd name="T8" fmla="*/ 2147483647 w 2"/>
                    <a:gd name="T9" fmla="*/ 2147483647 h 4"/>
                    <a:gd name="T10" fmla="*/ 2147483647 w 2"/>
                    <a:gd name="T11" fmla="*/ 2147483647 h 4"/>
                    <a:gd name="T12" fmla="*/ 2147483647 w 2"/>
                    <a:gd name="T13" fmla="*/ 2147483647 h 4"/>
                    <a:gd name="T14" fmla="*/ 2147483647 w 2"/>
                    <a:gd name="T15" fmla="*/ 0 h 4"/>
                    <a:gd name="T16" fmla="*/ 0 w 2"/>
                    <a:gd name="T17" fmla="*/ 0 h 4"/>
                    <a:gd name="T18" fmla="*/ 0 w 2"/>
                    <a:gd name="T19" fmla="*/ 0 h 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
                    <a:gd name="T31" fmla="*/ 0 h 4"/>
                    <a:gd name="T32" fmla="*/ 2 w 2"/>
                    <a:gd name="T33" fmla="*/ 4 h 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 h="4">
                      <a:moveTo>
                        <a:pt x="0" y="0"/>
                      </a:moveTo>
                      <a:lnTo>
                        <a:pt x="0" y="0"/>
                      </a:lnTo>
                      <a:lnTo>
                        <a:pt x="0" y="2"/>
                      </a:lnTo>
                      <a:lnTo>
                        <a:pt x="2" y="4"/>
                      </a:lnTo>
                      <a:lnTo>
                        <a:pt x="2" y="2"/>
                      </a:lnTo>
                      <a:lnTo>
                        <a:pt x="2" y="0"/>
                      </a:lnTo>
                      <a:lnTo>
                        <a:pt x="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23" name="Freeform 93"/>
                <p:cNvSpPr>
                  <a:spLocks/>
                </p:cNvSpPr>
                <p:nvPr/>
              </p:nvSpPr>
              <p:spPr bwMode="auto">
                <a:xfrm>
                  <a:off x="6376986" y="1986009"/>
                  <a:ext cx="6350" cy="6350"/>
                </a:xfrm>
                <a:custGeom>
                  <a:avLst/>
                  <a:gdLst>
                    <a:gd name="T0" fmla="*/ 0 w 4"/>
                    <a:gd name="T1" fmla="*/ 0 h 4"/>
                    <a:gd name="T2" fmla="*/ 0 w 4"/>
                    <a:gd name="T3" fmla="*/ 0 h 4"/>
                    <a:gd name="T4" fmla="*/ 0 w 4"/>
                    <a:gd name="T5" fmla="*/ 2147483647 h 4"/>
                    <a:gd name="T6" fmla="*/ 2147483647 w 4"/>
                    <a:gd name="T7" fmla="*/ 2147483647 h 4"/>
                    <a:gd name="T8" fmla="*/ 2147483647 w 4"/>
                    <a:gd name="T9" fmla="*/ 2147483647 h 4"/>
                    <a:gd name="T10" fmla="*/ 2147483647 w 4"/>
                    <a:gd name="T11" fmla="*/ 2147483647 h 4"/>
                    <a:gd name="T12" fmla="*/ 2147483647 w 4"/>
                    <a:gd name="T13" fmla="*/ 2147483647 h 4"/>
                    <a:gd name="T14" fmla="*/ 0 w 4"/>
                    <a:gd name="T15" fmla="*/ 0 h 4"/>
                    <a:gd name="T16" fmla="*/ 0 w 4"/>
                    <a:gd name="T17" fmla="*/ 0 h 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
                    <a:gd name="T28" fmla="*/ 0 h 4"/>
                    <a:gd name="T29" fmla="*/ 4 w 4"/>
                    <a:gd name="T30" fmla="*/ 4 h 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 h="4">
                      <a:moveTo>
                        <a:pt x="0" y="0"/>
                      </a:moveTo>
                      <a:lnTo>
                        <a:pt x="0" y="0"/>
                      </a:lnTo>
                      <a:lnTo>
                        <a:pt x="0" y="2"/>
                      </a:lnTo>
                      <a:lnTo>
                        <a:pt x="4" y="4"/>
                      </a:lnTo>
                      <a:lnTo>
                        <a:pt x="4" y="2"/>
                      </a:lnTo>
                      <a:lnTo>
                        <a:pt x="2" y="2"/>
                      </a:lnTo>
                      <a:lnTo>
                        <a:pt x="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24" name="Freeform 94"/>
                <p:cNvSpPr>
                  <a:spLocks/>
                </p:cNvSpPr>
                <p:nvPr/>
              </p:nvSpPr>
              <p:spPr bwMode="auto">
                <a:xfrm>
                  <a:off x="8050211" y="2135234"/>
                  <a:ext cx="3175" cy="9525"/>
                </a:xfrm>
                <a:custGeom>
                  <a:avLst/>
                  <a:gdLst>
                    <a:gd name="T0" fmla="*/ 0 w 2"/>
                    <a:gd name="T1" fmla="*/ 0 h 6"/>
                    <a:gd name="T2" fmla="*/ 0 w 2"/>
                    <a:gd name="T3" fmla="*/ 0 h 6"/>
                    <a:gd name="T4" fmla="*/ 0 w 2"/>
                    <a:gd name="T5" fmla="*/ 2147483647 h 6"/>
                    <a:gd name="T6" fmla="*/ 0 w 2"/>
                    <a:gd name="T7" fmla="*/ 2147483647 h 6"/>
                    <a:gd name="T8" fmla="*/ 0 w 2"/>
                    <a:gd name="T9" fmla="*/ 2147483647 h 6"/>
                    <a:gd name="T10" fmla="*/ 2147483647 w 2"/>
                    <a:gd name="T11" fmla="*/ 2147483647 h 6"/>
                    <a:gd name="T12" fmla="*/ 0 w 2"/>
                    <a:gd name="T13" fmla="*/ 0 h 6"/>
                    <a:gd name="T14" fmla="*/ 0 w 2"/>
                    <a:gd name="T15" fmla="*/ 0 h 6"/>
                    <a:gd name="T16" fmla="*/ 0 w 2"/>
                    <a:gd name="T17" fmla="*/ 0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
                    <a:gd name="T28" fmla="*/ 0 h 6"/>
                    <a:gd name="T29" fmla="*/ 2 w 2"/>
                    <a:gd name="T30" fmla="*/ 6 h 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 h="6">
                      <a:moveTo>
                        <a:pt x="0" y="0"/>
                      </a:moveTo>
                      <a:lnTo>
                        <a:pt x="0" y="0"/>
                      </a:lnTo>
                      <a:lnTo>
                        <a:pt x="0" y="6"/>
                      </a:lnTo>
                      <a:lnTo>
                        <a:pt x="0" y="4"/>
                      </a:lnTo>
                      <a:lnTo>
                        <a:pt x="2" y="2"/>
                      </a:lnTo>
                      <a:lnTo>
                        <a:pt x="0"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25" name="Freeform 96"/>
                <p:cNvSpPr>
                  <a:spLocks/>
                </p:cNvSpPr>
                <p:nvPr/>
              </p:nvSpPr>
              <p:spPr bwMode="auto">
                <a:xfrm>
                  <a:off x="6265861" y="2255884"/>
                  <a:ext cx="15875" cy="12700"/>
                </a:xfrm>
                <a:custGeom>
                  <a:avLst/>
                  <a:gdLst>
                    <a:gd name="T0" fmla="*/ 2147483647 w 10"/>
                    <a:gd name="T1" fmla="*/ 0 h 8"/>
                    <a:gd name="T2" fmla="*/ 2147483647 w 10"/>
                    <a:gd name="T3" fmla="*/ 0 h 8"/>
                    <a:gd name="T4" fmla="*/ 0 w 10"/>
                    <a:gd name="T5" fmla="*/ 2147483647 h 8"/>
                    <a:gd name="T6" fmla="*/ 0 w 10"/>
                    <a:gd name="T7" fmla="*/ 2147483647 h 8"/>
                    <a:gd name="T8" fmla="*/ 0 w 10"/>
                    <a:gd name="T9" fmla="*/ 2147483647 h 8"/>
                    <a:gd name="T10" fmla="*/ 2147483647 w 10"/>
                    <a:gd name="T11" fmla="*/ 2147483647 h 8"/>
                    <a:gd name="T12" fmla="*/ 2147483647 w 10"/>
                    <a:gd name="T13" fmla="*/ 2147483647 h 8"/>
                    <a:gd name="T14" fmla="*/ 2147483647 w 10"/>
                    <a:gd name="T15" fmla="*/ 0 h 8"/>
                    <a:gd name="T16" fmla="*/ 2147483647 w 10"/>
                    <a:gd name="T17" fmla="*/ 0 h 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
                    <a:gd name="T28" fmla="*/ 0 h 8"/>
                    <a:gd name="T29" fmla="*/ 10 w 10"/>
                    <a:gd name="T30" fmla="*/ 8 h 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 h="8">
                      <a:moveTo>
                        <a:pt x="2" y="0"/>
                      </a:moveTo>
                      <a:lnTo>
                        <a:pt x="2" y="0"/>
                      </a:lnTo>
                      <a:lnTo>
                        <a:pt x="0" y="8"/>
                      </a:lnTo>
                      <a:lnTo>
                        <a:pt x="10" y="2"/>
                      </a:lnTo>
                      <a:lnTo>
                        <a:pt x="2"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26" name="Freeform 97"/>
                <p:cNvSpPr>
                  <a:spLocks/>
                </p:cNvSpPr>
                <p:nvPr/>
              </p:nvSpPr>
              <p:spPr bwMode="auto">
                <a:xfrm>
                  <a:off x="6294436" y="2278109"/>
                  <a:ext cx="12700" cy="9525"/>
                </a:xfrm>
                <a:custGeom>
                  <a:avLst/>
                  <a:gdLst>
                    <a:gd name="T0" fmla="*/ 2147483647 w 8"/>
                    <a:gd name="T1" fmla="*/ 0 h 6"/>
                    <a:gd name="T2" fmla="*/ 2147483647 w 8"/>
                    <a:gd name="T3" fmla="*/ 0 h 6"/>
                    <a:gd name="T4" fmla="*/ 0 w 8"/>
                    <a:gd name="T5" fmla="*/ 2147483647 h 6"/>
                    <a:gd name="T6" fmla="*/ 0 w 8"/>
                    <a:gd name="T7" fmla="*/ 2147483647 h 6"/>
                    <a:gd name="T8" fmla="*/ 0 w 8"/>
                    <a:gd name="T9" fmla="*/ 2147483647 h 6"/>
                    <a:gd name="T10" fmla="*/ 0 w 8"/>
                    <a:gd name="T11" fmla="*/ 2147483647 h 6"/>
                    <a:gd name="T12" fmla="*/ 0 w 8"/>
                    <a:gd name="T13" fmla="*/ 2147483647 h 6"/>
                    <a:gd name="T14" fmla="*/ 2147483647 w 8"/>
                    <a:gd name="T15" fmla="*/ 2147483647 h 6"/>
                    <a:gd name="T16" fmla="*/ 2147483647 w 8"/>
                    <a:gd name="T17" fmla="*/ 2147483647 h 6"/>
                    <a:gd name="T18" fmla="*/ 2147483647 w 8"/>
                    <a:gd name="T19" fmla="*/ 0 h 6"/>
                    <a:gd name="T20" fmla="*/ 2147483647 w 8"/>
                    <a:gd name="T21" fmla="*/ 0 h 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
                    <a:gd name="T34" fmla="*/ 0 h 6"/>
                    <a:gd name="T35" fmla="*/ 8 w 8"/>
                    <a:gd name="T36" fmla="*/ 6 h 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 h="6">
                      <a:moveTo>
                        <a:pt x="2" y="0"/>
                      </a:moveTo>
                      <a:lnTo>
                        <a:pt x="2" y="0"/>
                      </a:lnTo>
                      <a:lnTo>
                        <a:pt x="0" y="4"/>
                      </a:lnTo>
                      <a:lnTo>
                        <a:pt x="0" y="6"/>
                      </a:lnTo>
                      <a:lnTo>
                        <a:pt x="8" y="4"/>
                      </a:lnTo>
                      <a:lnTo>
                        <a:pt x="6" y="2"/>
                      </a:lnTo>
                      <a:lnTo>
                        <a:pt x="2"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27" name="Freeform 98"/>
                <p:cNvSpPr>
                  <a:spLocks/>
                </p:cNvSpPr>
                <p:nvPr/>
              </p:nvSpPr>
              <p:spPr bwMode="auto">
                <a:xfrm>
                  <a:off x="6011861" y="2344784"/>
                  <a:ext cx="38100" cy="15875"/>
                </a:xfrm>
                <a:custGeom>
                  <a:avLst/>
                  <a:gdLst>
                    <a:gd name="T0" fmla="*/ 2147483647 w 24"/>
                    <a:gd name="T1" fmla="*/ 0 h 10"/>
                    <a:gd name="T2" fmla="*/ 2147483647 w 24"/>
                    <a:gd name="T3" fmla="*/ 0 h 10"/>
                    <a:gd name="T4" fmla="*/ 0 w 24"/>
                    <a:gd name="T5" fmla="*/ 2147483647 h 10"/>
                    <a:gd name="T6" fmla="*/ 0 w 24"/>
                    <a:gd name="T7" fmla="*/ 2147483647 h 10"/>
                    <a:gd name="T8" fmla="*/ 0 w 24"/>
                    <a:gd name="T9" fmla="*/ 2147483647 h 10"/>
                    <a:gd name="T10" fmla="*/ 0 w 24"/>
                    <a:gd name="T11" fmla="*/ 2147483647 h 10"/>
                    <a:gd name="T12" fmla="*/ 2147483647 w 24"/>
                    <a:gd name="T13" fmla="*/ 2147483647 h 10"/>
                    <a:gd name="T14" fmla="*/ 2147483647 w 24"/>
                    <a:gd name="T15" fmla="*/ 2147483647 h 10"/>
                    <a:gd name="T16" fmla="*/ 2147483647 w 24"/>
                    <a:gd name="T17" fmla="*/ 2147483647 h 10"/>
                    <a:gd name="T18" fmla="*/ 2147483647 w 24"/>
                    <a:gd name="T19" fmla="*/ 2147483647 h 10"/>
                    <a:gd name="T20" fmla="*/ 2147483647 w 24"/>
                    <a:gd name="T21" fmla="*/ 2147483647 h 10"/>
                    <a:gd name="T22" fmla="*/ 2147483647 w 24"/>
                    <a:gd name="T23" fmla="*/ 2147483647 h 10"/>
                    <a:gd name="T24" fmla="*/ 2147483647 w 24"/>
                    <a:gd name="T25" fmla="*/ 2147483647 h 10"/>
                    <a:gd name="T26" fmla="*/ 2147483647 w 24"/>
                    <a:gd name="T27" fmla="*/ 2147483647 h 10"/>
                    <a:gd name="T28" fmla="*/ 2147483647 w 24"/>
                    <a:gd name="T29" fmla="*/ 2147483647 h 10"/>
                    <a:gd name="T30" fmla="*/ 2147483647 w 24"/>
                    <a:gd name="T31" fmla="*/ 2147483647 h 10"/>
                    <a:gd name="T32" fmla="*/ 2147483647 w 24"/>
                    <a:gd name="T33" fmla="*/ 2147483647 h 10"/>
                    <a:gd name="T34" fmla="*/ 2147483647 w 24"/>
                    <a:gd name="T35" fmla="*/ 0 h 10"/>
                    <a:gd name="T36" fmla="*/ 2147483647 w 24"/>
                    <a:gd name="T37" fmla="*/ 0 h 10"/>
                    <a:gd name="T38" fmla="*/ 2147483647 w 24"/>
                    <a:gd name="T39" fmla="*/ 0 h 1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4"/>
                    <a:gd name="T61" fmla="*/ 0 h 10"/>
                    <a:gd name="T62" fmla="*/ 24 w 24"/>
                    <a:gd name="T63" fmla="*/ 10 h 1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4" h="10">
                      <a:moveTo>
                        <a:pt x="10" y="0"/>
                      </a:moveTo>
                      <a:lnTo>
                        <a:pt x="10" y="0"/>
                      </a:lnTo>
                      <a:lnTo>
                        <a:pt x="0" y="4"/>
                      </a:lnTo>
                      <a:lnTo>
                        <a:pt x="0" y="10"/>
                      </a:lnTo>
                      <a:lnTo>
                        <a:pt x="2" y="8"/>
                      </a:lnTo>
                      <a:lnTo>
                        <a:pt x="4" y="6"/>
                      </a:lnTo>
                      <a:lnTo>
                        <a:pt x="10" y="8"/>
                      </a:lnTo>
                      <a:lnTo>
                        <a:pt x="16" y="10"/>
                      </a:lnTo>
                      <a:lnTo>
                        <a:pt x="16" y="6"/>
                      </a:lnTo>
                      <a:lnTo>
                        <a:pt x="24" y="6"/>
                      </a:lnTo>
                      <a:lnTo>
                        <a:pt x="24" y="2"/>
                      </a:lnTo>
                      <a:lnTo>
                        <a:pt x="18" y="0"/>
                      </a:lnTo>
                      <a:lnTo>
                        <a:pt x="1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28" name="Freeform 99"/>
                <p:cNvSpPr>
                  <a:spLocks/>
                </p:cNvSpPr>
                <p:nvPr/>
              </p:nvSpPr>
              <p:spPr bwMode="auto">
                <a:xfrm>
                  <a:off x="6072186" y="2344784"/>
                  <a:ext cx="19050" cy="6350"/>
                </a:xfrm>
                <a:custGeom>
                  <a:avLst/>
                  <a:gdLst>
                    <a:gd name="T0" fmla="*/ 0 w 12"/>
                    <a:gd name="T1" fmla="*/ 0 h 4"/>
                    <a:gd name="T2" fmla="*/ 0 w 12"/>
                    <a:gd name="T3" fmla="*/ 2147483647 h 4"/>
                    <a:gd name="T4" fmla="*/ 0 w 12"/>
                    <a:gd name="T5" fmla="*/ 2147483647 h 4"/>
                    <a:gd name="T6" fmla="*/ 2147483647 w 12"/>
                    <a:gd name="T7" fmla="*/ 2147483647 h 4"/>
                    <a:gd name="T8" fmla="*/ 2147483647 w 12"/>
                    <a:gd name="T9" fmla="*/ 2147483647 h 4"/>
                    <a:gd name="T10" fmla="*/ 2147483647 w 12"/>
                    <a:gd name="T11" fmla="*/ 2147483647 h 4"/>
                    <a:gd name="T12" fmla="*/ 2147483647 w 12"/>
                    <a:gd name="T13" fmla="*/ 2147483647 h 4"/>
                    <a:gd name="T14" fmla="*/ 2147483647 w 12"/>
                    <a:gd name="T15" fmla="*/ 2147483647 h 4"/>
                    <a:gd name="T16" fmla="*/ 2147483647 w 12"/>
                    <a:gd name="T17" fmla="*/ 2147483647 h 4"/>
                    <a:gd name="T18" fmla="*/ 2147483647 w 12"/>
                    <a:gd name="T19" fmla="*/ 0 h 4"/>
                    <a:gd name="T20" fmla="*/ 2147483647 w 12"/>
                    <a:gd name="T21" fmla="*/ 0 h 4"/>
                    <a:gd name="T22" fmla="*/ 0 w 12"/>
                    <a:gd name="T23" fmla="*/ 0 h 4"/>
                    <a:gd name="T24" fmla="*/ 0 w 12"/>
                    <a:gd name="T25" fmla="*/ 0 h 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
                    <a:gd name="T40" fmla="*/ 0 h 4"/>
                    <a:gd name="T41" fmla="*/ 12 w 12"/>
                    <a:gd name="T42" fmla="*/ 4 h 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 h="4">
                      <a:moveTo>
                        <a:pt x="0" y="0"/>
                      </a:moveTo>
                      <a:lnTo>
                        <a:pt x="0" y="4"/>
                      </a:lnTo>
                      <a:lnTo>
                        <a:pt x="2" y="4"/>
                      </a:lnTo>
                      <a:lnTo>
                        <a:pt x="2" y="2"/>
                      </a:lnTo>
                      <a:lnTo>
                        <a:pt x="12" y="4"/>
                      </a:lnTo>
                      <a:lnTo>
                        <a:pt x="12" y="2"/>
                      </a:lnTo>
                      <a:lnTo>
                        <a:pt x="12" y="0"/>
                      </a:lnTo>
                      <a:lnTo>
                        <a:pt x="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29" name="Freeform 100"/>
                <p:cNvSpPr>
                  <a:spLocks/>
                </p:cNvSpPr>
                <p:nvPr/>
              </p:nvSpPr>
              <p:spPr bwMode="auto">
                <a:xfrm>
                  <a:off x="5942011" y="2354309"/>
                  <a:ext cx="47625" cy="12700"/>
                </a:xfrm>
                <a:custGeom>
                  <a:avLst/>
                  <a:gdLst>
                    <a:gd name="T0" fmla="*/ 2147483647 w 30"/>
                    <a:gd name="T1" fmla="*/ 0 h 8"/>
                    <a:gd name="T2" fmla="*/ 2147483647 w 30"/>
                    <a:gd name="T3" fmla="*/ 0 h 8"/>
                    <a:gd name="T4" fmla="*/ 0 w 30"/>
                    <a:gd name="T5" fmla="*/ 2147483647 h 8"/>
                    <a:gd name="T6" fmla="*/ 0 w 30"/>
                    <a:gd name="T7" fmla="*/ 2147483647 h 8"/>
                    <a:gd name="T8" fmla="*/ 0 w 30"/>
                    <a:gd name="T9" fmla="*/ 2147483647 h 8"/>
                    <a:gd name="T10" fmla="*/ 0 w 30"/>
                    <a:gd name="T11" fmla="*/ 2147483647 h 8"/>
                    <a:gd name="T12" fmla="*/ 0 w 30"/>
                    <a:gd name="T13" fmla="*/ 2147483647 h 8"/>
                    <a:gd name="T14" fmla="*/ 0 w 30"/>
                    <a:gd name="T15" fmla="*/ 2147483647 h 8"/>
                    <a:gd name="T16" fmla="*/ 0 w 30"/>
                    <a:gd name="T17" fmla="*/ 2147483647 h 8"/>
                    <a:gd name="T18" fmla="*/ 0 w 30"/>
                    <a:gd name="T19" fmla="*/ 2147483647 h 8"/>
                    <a:gd name="T20" fmla="*/ 2147483647 w 30"/>
                    <a:gd name="T21" fmla="*/ 2147483647 h 8"/>
                    <a:gd name="T22" fmla="*/ 2147483647 w 30"/>
                    <a:gd name="T23" fmla="*/ 2147483647 h 8"/>
                    <a:gd name="T24" fmla="*/ 2147483647 w 30"/>
                    <a:gd name="T25" fmla="*/ 2147483647 h 8"/>
                    <a:gd name="T26" fmla="*/ 2147483647 w 30"/>
                    <a:gd name="T27" fmla="*/ 2147483647 h 8"/>
                    <a:gd name="T28" fmla="*/ 2147483647 w 30"/>
                    <a:gd name="T29" fmla="*/ 2147483647 h 8"/>
                    <a:gd name="T30" fmla="*/ 2147483647 w 30"/>
                    <a:gd name="T31" fmla="*/ 2147483647 h 8"/>
                    <a:gd name="T32" fmla="*/ 2147483647 w 30"/>
                    <a:gd name="T33" fmla="*/ 2147483647 h 8"/>
                    <a:gd name="T34" fmla="*/ 2147483647 w 30"/>
                    <a:gd name="T35" fmla="*/ 2147483647 h 8"/>
                    <a:gd name="T36" fmla="*/ 2147483647 w 30"/>
                    <a:gd name="T37" fmla="*/ 2147483647 h 8"/>
                    <a:gd name="T38" fmla="*/ 2147483647 w 30"/>
                    <a:gd name="T39" fmla="*/ 0 h 8"/>
                    <a:gd name="T40" fmla="*/ 2147483647 w 30"/>
                    <a:gd name="T41" fmla="*/ 0 h 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0"/>
                    <a:gd name="T64" fmla="*/ 0 h 8"/>
                    <a:gd name="T65" fmla="*/ 30 w 30"/>
                    <a:gd name="T66" fmla="*/ 8 h 8"/>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0" h="8">
                      <a:moveTo>
                        <a:pt x="8" y="0"/>
                      </a:moveTo>
                      <a:lnTo>
                        <a:pt x="8" y="0"/>
                      </a:lnTo>
                      <a:lnTo>
                        <a:pt x="0" y="4"/>
                      </a:lnTo>
                      <a:lnTo>
                        <a:pt x="0" y="6"/>
                      </a:lnTo>
                      <a:lnTo>
                        <a:pt x="0" y="8"/>
                      </a:lnTo>
                      <a:lnTo>
                        <a:pt x="4" y="8"/>
                      </a:lnTo>
                      <a:lnTo>
                        <a:pt x="4" y="6"/>
                      </a:lnTo>
                      <a:lnTo>
                        <a:pt x="30" y="8"/>
                      </a:lnTo>
                      <a:lnTo>
                        <a:pt x="30" y="4"/>
                      </a:lnTo>
                      <a:lnTo>
                        <a:pt x="20" y="2"/>
                      </a:lnTo>
                      <a:lnTo>
                        <a:pt x="8"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30" name="Freeform 101"/>
                <p:cNvSpPr>
                  <a:spLocks/>
                </p:cNvSpPr>
                <p:nvPr/>
              </p:nvSpPr>
              <p:spPr bwMode="auto">
                <a:xfrm>
                  <a:off x="5907086" y="2367009"/>
                  <a:ext cx="22225" cy="9525"/>
                </a:xfrm>
                <a:custGeom>
                  <a:avLst/>
                  <a:gdLst>
                    <a:gd name="T0" fmla="*/ 2147483647 w 14"/>
                    <a:gd name="T1" fmla="*/ 0 h 6"/>
                    <a:gd name="T2" fmla="*/ 2147483647 w 14"/>
                    <a:gd name="T3" fmla="*/ 0 h 6"/>
                    <a:gd name="T4" fmla="*/ 2147483647 w 14"/>
                    <a:gd name="T5" fmla="*/ 2147483647 h 6"/>
                    <a:gd name="T6" fmla="*/ 0 w 14"/>
                    <a:gd name="T7" fmla="*/ 2147483647 h 6"/>
                    <a:gd name="T8" fmla="*/ 0 w 14"/>
                    <a:gd name="T9" fmla="*/ 2147483647 h 6"/>
                    <a:gd name="T10" fmla="*/ 2147483647 w 14"/>
                    <a:gd name="T11" fmla="*/ 2147483647 h 6"/>
                    <a:gd name="T12" fmla="*/ 2147483647 w 14"/>
                    <a:gd name="T13" fmla="*/ 2147483647 h 6"/>
                    <a:gd name="T14" fmla="*/ 2147483647 w 14"/>
                    <a:gd name="T15" fmla="*/ 2147483647 h 6"/>
                    <a:gd name="T16" fmla="*/ 2147483647 w 14"/>
                    <a:gd name="T17" fmla="*/ 2147483647 h 6"/>
                    <a:gd name="T18" fmla="*/ 2147483647 w 14"/>
                    <a:gd name="T19" fmla="*/ 2147483647 h 6"/>
                    <a:gd name="T20" fmla="*/ 2147483647 w 14"/>
                    <a:gd name="T21" fmla="*/ 2147483647 h 6"/>
                    <a:gd name="T22" fmla="*/ 2147483647 w 14"/>
                    <a:gd name="T23" fmla="*/ 0 h 6"/>
                    <a:gd name="T24" fmla="*/ 2147483647 w 14"/>
                    <a:gd name="T25" fmla="*/ 0 h 6"/>
                    <a:gd name="T26" fmla="*/ 2147483647 w 14"/>
                    <a:gd name="T27" fmla="*/ 0 h 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
                    <a:gd name="T43" fmla="*/ 0 h 6"/>
                    <a:gd name="T44" fmla="*/ 14 w 14"/>
                    <a:gd name="T45" fmla="*/ 6 h 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 h="6">
                      <a:moveTo>
                        <a:pt x="8" y="0"/>
                      </a:moveTo>
                      <a:lnTo>
                        <a:pt x="8" y="0"/>
                      </a:lnTo>
                      <a:lnTo>
                        <a:pt x="2" y="2"/>
                      </a:lnTo>
                      <a:lnTo>
                        <a:pt x="0" y="4"/>
                      </a:lnTo>
                      <a:lnTo>
                        <a:pt x="0" y="6"/>
                      </a:lnTo>
                      <a:lnTo>
                        <a:pt x="2" y="6"/>
                      </a:lnTo>
                      <a:lnTo>
                        <a:pt x="14" y="6"/>
                      </a:lnTo>
                      <a:lnTo>
                        <a:pt x="12" y="4"/>
                      </a:lnTo>
                      <a:lnTo>
                        <a:pt x="12" y="2"/>
                      </a:lnTo>
                      <a:lnTo>
                        <a:pt x="12" y="0"/>
                      </a:lnTo>
                      <a:lnTo>
                        <a:pt x="8"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31" name="Freeform 102"/>
                <p:cNvSpPr>
                  <a:spLocks/>
                </p:cNvSpPr>
                <p:nvPr/>
              </p:nvSpPr>
              <p:spPr bwMode="auto">
                <a:xfrm>
                  <a:off x="5834061" y="2370184"/>
                  <a:ext cx="63500" cy="12700"/>
                </a:xfrm>
                <a:custGeom>
                  <a:avLst/>
                  <a:gdLst>
                    <a:gd name="T0" fmla="*/ 2147483647 w 40"/>
                    <a:gd name="T1" fmla="*/ 0 h 8"/>
                    <a:gd name="T2" fmla="*/ 2147483647 w 40"/>
                    <a:gd name="T3" fmla="*/ 0 h 8"/>
                    <a:gd name="T4" fmla="*/ 2147483647 w 40"/>
                    <a:gd name="T5" fmla="*/ 2147483647 h 8"/>
                    <a:gd name="T6" fmla="*/ 2147483647 w 40"/>
                    <a:gd name="T7" fmla="*/ 2147483647 h 8"/>
                    <a:gd name="T8" fmla="*/ 0 w 40"/>
                    <a:gd name="T9" fmla="*/ 2147483647 h 8"/>
                    <a:gd name="T10" fmla="*/ 0 w 40"/>
                    <a:gd name="T11" fmla="*/ 2147483647 h 8"/>
                    <a:gd name="T12" fmla="*/ 2147483647 w 40"/>
                    <a:gd name="T13" fmla="*/ 2147483647 h 8"/>
                    <a:gd name="T14" fmla="*/ 2147483647 w 40"/>
                    <a:gd name="T15" fmla="*/ 2147483647 h 8"/>
                    <a:gd name="T16" fmla="*/ 2147483647 w 40"/>
                    <a:gd name="T17" fmla="*/ 2147483647 h 8"/>
                    <a:gd name="T18" fmla="*/ 2147483647 w 40"/>
                    <a:gd name="T19" fmla="*/ 2147483647 h 8"/>
                    <a:gd name="T20" fmla="*/ 2147483647 w 40"/>
                    <a:gd name="T21" fmla="*/ 2147483647 h 8"/>
                    <a:gd name="T22" fmla="*/ 2147483647 w 40"/>
                    <a:gd name="T23" fmla="*/ 2147483647 h 8"/>
                    <a:gd name="T24" fmla="*/ 2147483647 w 40"/>
                    <a:gd name="T25" fmla="*/ 2147483647 h 8"/>
                    <a:gd name="T26" fmla="*/ 2147483647 w 40"/>
                    <a:gd name="T27" fmla="*/ 2147483647 h 8"/>
                    <a:gd name="T28" fmla="*/ 2147483647 w 40"/>
                    <a:gd name="T29" fmla="*/ 2147483647 h 8"/>
                    <a:gd name="T30" fmla="*/ 2147483647 w 40"/>
                    <a:gd name="T31" fmla="*/ 2147483647 h 8"/>
                    <a:gd name="T32" fmla="*/ 2147483647 w 40"/>
                    <a:gd name="T33" fmla="*/ 2147483647 h 8"/>
                    <a:gd name="T34" fmla="*/ 2147483647 w 40"/>
                    <a:gd name="T35" fmla="*/ 2147483647 h 8"/>
                    <a:gd name="T36" fmla="*/ 2147483647 w 40"/>
                    <a:gd name="T37" fmla="*/ 0 h 8"/>
                    <a:gd name="T38" fmla="*/ 2147483647 w 40"/>
                    <a:gd name="T39" fmla="*/ 0 h 8"/>
                    <a:gd name="T40" fmla="*/ 2147483647 w 40"/>
                    <a:gd name="T41" fmla="*/ 2147483647 h 8"/>
                    <a:gd name="T42" fmla="*/ 2147483647 w 40"/>
                    <a:gd name="T43" fmla="*/ 2147483647 h 8"/>
                    <a:gd name="T44" fmla="*/ 2147483647 w 40"/>
                    <a:gd name="T45" fmla="*/ 0 h 8"/>
                    <a:gd name="T46" fmla="*/ 2147483647 w 40"/>
                    <a:gd name="T47" fmla="*/ 0 h 8"/>
                    <a:gd name="T48" fmla="*/ 2147483647 w 40"/>
                    <a:gd name="T49" fmla="*/ 0 h 8"/>
                    <a:gd name="T50" fmla="*/ 2147483647 w 40"/>
                    <a:gd name="T51" fmla="*/ 0 h 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40"/>
                    <a:gd name="T79" fmla="*/ 0 h 8"/>
                    <a:gd name="T80" fmla="*/ 40 w 40"/>
                    <a:gd name="T81" fmla="*/ 8 h 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40" h="8">
                      <a:moveTo>
                        <a:pt x="4" y="0"/>
                      </a:moveTo>
                      <a:lnTo>
                        <a:pt x="4" y="0"/>
                      </a:lnTo>
                      <a:lnTo>
                        <a:pt x="2" y="4"/>
                      </a:lnTo>
                      <a:lnTo>
                        <a:pt x="0" y="4"/>
                      </a:lnTo>
                      <a:lnTo>
                        <a:pt x="0" y="6"/>
                      </a:lnTo>
                      <a:lnTo>
                        <a:pt x="4" y="6"/>
                      </a:lnTo>
                      <a:lnTo>
                        <a:pt x="14" y="4"/>
                      </a:lnTo>
                      <a:lnTo>
                        <a:pt x="20" y="8"/>
                      </a:lnTo>
                      <a:lnTo>
                        <a:pt x="24" y="8"/>
                      </a:lnTo>
                      <a:lnTo>
                        <a:pt x="30" y="8"/>
                      </a:lnTo>
                      <a:lnTo>
                        <a:pt x="38" y="4"/>
                      </a:lnTo>
                      <a:lnTo>
                        <a:pt x="40" y="4"/>
                      </a:lnTo>
                      <a:lnTo>
                        <a:pt x="38" y="4"/>
                      </a:lnTo>
                      <a:lnTo>
                        <a:pt x="36" y="0"/>
                      </a:lnTo>
                      <a:lnTo>
                        <a:pt x="32" y="0"/>
                      </a:lnTo>
                      <a:lnTo>
                        <a:pt x="24" y="2"/>
                      </a:lnTo>
                      <a:lnTo>
                        <a:pt x="14" y="0"/>
                      </a:lnTo>
                      <a:lnTo>
                        <a:pt x="10" y="0"/>
                      </a:lnTo>
                      <a:lnTo>
                        <a:pt x="4"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32" name="Freeform 103"/>
                <p:cNvSpPr>
                  <a:spLocks/>
                </p:cNvSpPr>
                <p:nvPr/>
              </p:nvSpPr>
              <p:spPr bwMode="auto">
                <a:xfrm>
                  <a:off x="5745161" y="2389234"/>
                  <a:ext cx="69850" cy="9525"/>
                </a:xfrm>
                <a:custGeom>
                  <a:avLst/>
                  <a:gdLst>
                    <a:gd name="T0" fmla="*/ 2147483647 w 44"/>
                    <a:gd name="T1" fmla="*/ 0 h 6"/>
                    <a:gd name="T2" fmla="*/ 2147483647 w 44"/>
                    <a:gd name="T3" fmla="*/ 0 h 6"/>
                    <a:gd name="T4" fmla="*/ 2147483647 w 44"/>
                    <a:gd name="T5" fmla="*/ 0 h 6"/>
                    <a:gd name="T6" fmla="*/ 0 w 44"/>
                    <a:gd name="T7" fmla="*/ 0 h 6"/>
                    <a:gd name="T8" fmla="*/ 0 w 44"/>
                    <a:gd name="T9" fmla="*/ 2147483647 h 6"/>
                    <a:gd name="T10" fmla="*/ 0 w 44"/>
                    <a:gd name="T11" fmla="*/ 2147483647 h 6"/>
                    <a:gd name="T12" fmla="*/ 2147483647 w 44"/>
                    <a:gd name="T13" fmla="*/ 2147483647 h 6"/>
                    <a:gd name="T14" fmla="*/ 2147483647 w 44"/>
                    <a:gd name="T15" fmla="*/ 2147483647 h 6"/>
                    <a:gd name="T16" fmla="*/ 2147483647 w 44"/>
                    <a:gd name="T17" fmla="*/ 2147483647 h 6"/>
                    <a:gd name="T18" fmla="*/ 2147483647 w 44"/>
                    <a:gd name="T19" fmla="*/ 2147483647 h 6"/>
                    <a:gd name="T20" fmla="*/ 2147483647 w 44"/>
                    <a:gd name="T21" fmla="*/ 2147483647 h 6"/>
                    <a:gd name="T22" fmla="*/ 2147483647 w 44"/>
                    <a:gd name="T23" fmla="*/ 2147483647 h 6"/>
                    <a:gd name="T24" fmla="*/ 2147483647 w 44"/>
                    <a:gd name="T25" fmla="*/ 2147483647 h 6"/>
                    <a:gd name="T26" fmla="*/ 2147483647 w 44"/>
                    <a:gd name="T27" fmla="*/ 2147483647 h 6"/>
                    <a:gd name="T28" fmla="*/ 2147483647 w 44"/>
                    <a:gd name="T29" fmla="*/ 2147483647 h 6"/>
                    <a:gd name="T30" fmla="*/ 2147483647 w 44"/>
                    <a:gd name="T31" fmla="*/ 0 h 6"/>
                    <a:gd name="T32" fmla="*/ 2147483647 w 44"/>
                    <a:gd name="T33" fmla="*/ 0 h 6"/>
                    <a:gd name="T34" fmla="*/ 2147483647 w 44"/>
                    <a:gd name="T35" fmla="*/ 0 h 6"/>
                    <a:gd name="T36" fmla="*/ 2147483647 w 44"/>
                    <a:gd name="T37" fmla="*/ 0 h 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4"/>
                    <a:gd name="T58" fmla="*/ 0 h 6"/>
                    <a:gd name="T59" fmla="*/ 44 w 44"/>
                    <a:gd name="T60" fmla="*/ 6 h 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4" h="6">
                      <a:moveTo>
                        <a:pt x="22" y="0"/>
                      </a:moveTo>
                      <a:lnTo>
                        <a:pt x="22" y="0"/>
                      </a:lnTo>
                      <a:lnTo>
                        <a:pt x="12" y="0"/>
                      </a:lnTo>
                      <a:lnTo>
                        <a:pt x="0" y="0"/>
                      </a:lnTo>
                      <a:lnTo>
                        <a:pt x="0" y="6"/>
                      </a:lnTo>
                      <a:lnTo>
                        <a:pt x="12" y="6"/>
                      </a:lnTo>
                      <a:lnTo>
                        <a:pt x="22" y="6"/>
                      </a:lnTo>
                      <a:lnTo>
                        <a:pt x="24" y="4"/>
                      </a:lnTo>
                      <a:lnTo>
                        <a:pt x="32" y="4"/>
                      </a:lnTo>
                      <a:lnTo>
                        <a:pt x="42" y="2"/>
                      </a:lnTo>
                      <a:lnTo>
                        <a:pt x="44" y="2"/>
                      </a:lnTo>
                      <a:lnTo>
                        <a:pt x="44" y="0"/>
                      </a:lnTo>
                      <a:lnTo>
                        <a:pt x="38" y="0"/>
                      </a:lnTo>
                      <a:lnTo>
                        <a:pt x="22"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33" name="Freeform 104"/>
                <p:cNvSpPr>
                  <a:spLocks/>
                </p:cNvSpPr>
                <p:nvPr/>
              </p:nvSpPr>
              <p:spPr bwMode="auto">
                <a:xfrm>
                  <a:off x="5738811" y="2408284"/>
                  <a:ext cx="6350" cy="12700"/>
                </a:xfrm>
                <a:custGeom>
                  <a:avLst/>
                  <a:gdLst>
                    <a:gd name="T0" fmla="*/ 0 w 4"/>
                    <a:gd name="T1" fmla="*/ 0 h 8"/>
                    <a:gd name="T2" fmla="*/ 0 w 4"/>
                    <a:gd name="T3" fmla="*/ 0 h 8"/>
                    <a:gd name="T4" fmla="*/ 0 w 4"/>
                    <a:gd name="T5" fmla="*/ 2147483647 h 8"/>
                    <a:gd name="T6" fmla="*/ 0 w 4"/>
                    <a:gd name="T7" fmla="*/ 2147483647 h 8"/>
                    <a:gd name="T8" fmla="*/ 2147483647 w 4"/>
                    <a:gd name="T9" fmla="*/ 2147483647 h 8"/>
                    <a:gd name="T10" fmla="*/ 2147483647 w 4"/>
                    <a:gd name="T11" fmla="*/ 2147483647 h 8"/>
                    <a:gd name="T12" fmla="*/ 2147483647 w 4"/>
                    <a:gd name="T13" fmla="*/ 2147483647 h 8"/>
                    <a:gd name="T14" fmla="*/ 0 w 4"/>
                    <a:gd name="T15" fmla="*/ 0 h 8"/>
                    <a:gd name="T16" fmla="*/ 0 w 4"/>
                    <a:gd name="T17" fmla="*/ 0 h 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
                    <a:gd name="T28" fmla="*/ 0 h 8"/>
                    <a:gd name="T29" fmla="*/ 4 w 4"/>
                    <a:gd name="T30" fmla="*/ 8 h 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 h="8">
                      <a:moveTo>
                        <a:pt x="0" y="0"/>
                      </a:moveTo>
                      <a:lnTo>
                        <a:pt x="0" y="0"/>
                      </a:lnTo>
                      <a:lnTo>
                        <a:pt x="0" y="6"/>
                      </a:lnTo>
                      <a:lnTo>
                        <a:pt x="4" y="8"/>
                      </a:lnTo>
                      <a:lnTo>
                        <a:pt x="4" y="6"/>
                      </a:lnTo>
                      <a:lnTo>
                        <a:pt x="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34" name="Freeform 105"/>
                <p:cNvSpPr>
                  <a:spLocks/>
                </p:cNvSpPr>
                <p:nvPr/>
              </p:nvSpPr>
              <p:spPr bwMode="auto">
                <a:xfrm>
                  <a:off x="5665786" y="2414634"/>
                  <a:ext cx="44450" cy="31750"/>
                </a:xfrm>
                <a:custGeom>
                  <a:avLst/>
                  <a:gdLst>
                    <a:gd name="T0" fmla="*/ 2147483647 w 28"/>
                    <a:gd name="T1" fmla="*/ 2147483647 h 20"/>
                    <a:gd name="T2" fmla="*/ 2147483647 w 28"/>
                    <a:gd name="T3" fmla="*/ 2147483647 h 20"/>
                    <a:gd name="T4" fmla="*/ 2147483647 w 28"/>
                    <a:gd name="T5" fmla="*/ 2147483647 h 20"/>
                    <a:gd name="T6" fmla="*/ 2147483647 w 28"/>
                    <a:gd name="T7" fmla="*/ 2147483647 h 20"/>
                    <a:gd name="T8" fmla="*/ 2147483647 w 28"/>
                    <a:gd name="T9" fmla="*/ 2147483647 h 20"/>
                    <a:gd name="T10" fmla="*/ 2147483647 w 28"/>
                    <a:gd name="T11" fmla="*/ 2147483647 h 20"/>
                    <a:gd name="T12" fmla="*/ 0 w 28"/>
                    <a:gd name="T13" fmla="*/ 2147483647 h 20"/>
                    <a:gd name="T14" fmla="*/ 0 w 28"/>
                    <a:gd name="T15" fmla="*/ 2147483647 h 20"/>
                    <a:gd name="T16" fmla="*/ 0 w 28"/>
                    <a:gd name="T17" fmla="*/ 2147483647 h 20"/>
                    <a:gd name="T18" fmla="*/ 0 w 28"/>
                    <a:gd name="T19" fmla="*/ 2147483647 h 20"/>
                    <a:gd name="T20" fmla="*/ 2147483647 w 28"/>
                    <a:gd name="T21" fmla="*/ 2147483647 h 20"/>
                    <a:gd name="T22" fmla="*/ 2147483647 w 28"/>
                    <a:gd name="T23" fmla="*/ 2147483647 h 20"/>
                    <a:gd name="T24" fmla="*/ 2147483647 w 28"/>
                    <a:gd name="T25" fmla="*/ 2147483647 h 20"/>
                    <a:gd name="T26" fmla="*/ 2147483647 w 28"/>
                    <a:gd name="T27" fmla="*/ 2147483647 h 20"/>
                    <a:gd name="T28" fmla="*/ 2147483647 w 28"/>
                    <a:gd name="T29" fmla="*/ 2147483647 h 20"/>
                    <a:gd name="T30" fmla="*/ 2147483647 w 28"/>
                    <a:gd name="T31" fmla="*/ 2147483647 h 20"/>
                    <a:gd name="T32" fmla="*/ 2147483647 w 28"/>
                    <a:gd name="T33" fmla="*/ 2147483647 h 20"/>
                    <a:gd name="T34" fmla="*/ 2147483647 w 28"/>
                    <a:gd name="T35" fmla="*/ 2147483647 h 20"/>
                    <a:gd name="T36" fmla="*/ 2147483647 w 28"/>
                    <a:gd name="T37" fmla="*/ 2147483647 h 20"/>
                    <a:gd name="T38" fmla="*/ 2147483647 w 28"/>
                    <a:gd name="T39" fmla="*/ 2147483647 h 20"/>
                    <a:gd name="T40" fmla="*/ 2147483647 w 28"/>
                    <a:gd name="T41" fmla="*/ 2147483647 h 20"/>
                    <a:gd name="T42" fmla="*/ 2147483647 w 28"/>
                    <a:gd name="T43" fmla="*/ 2147483647 h 20"/>
                    <a:gd name="T44" fmla="*/ 2147483647 w 28"/>
                    <a:gd name="T45" fmla="*/ 0 h 20"/>
                    <a:gd name="T46" fmla="*/ 2147483647 w 28"/>
                    <a:gd name="T47" fmla="*/ 2147483647 h 20"/>
                    <a:gd name="T48" fmla="*/ 2147483647 w 28"/>
                    <a:gd name="T49" fmla="*/ 2147483647 h 2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8"/>
                    <a:gd name="T76" fmla="*/ 0 h 20"/>
                    <a:gd name="T77" fmla="*/ 28 w 28"/>
                    <a:gd name="T78" fmla="*/ 20 h 20"/>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8" h="20">
                      <a:moveTo>
                        <a:pt x="12" y="2"/>
                      </a:moveTo>
                      <a:lnTo>
                        <a:pt x="12" y="2"/>
                      </a:lnTo>
                      <a:lnTo>
                        <a:pt x="8" y="6"/>
                      </a:lnTo>
                      <a:lnTo>
                        <a:pt x="4" y="6"/>
                      </a:lnTo>
                      <a:lnTo>
                        <a:pt x="0" y="10"/>
                      </a:lnTo>
                      <a:lnTo>
                        <a:pt x="0" y="14"/>
                      </a:lnTo>
                      <a:lnTo>
                        <a:pt x="6" y="18"/>
                      </a:lnTo>
                      <a:lnTo>
                        <a:pt x="8" y="20"/>
                      </a:lnTo>
                      <a:lnTo>
                        <a:pt x="14" y="18"/>
                      </a:lnTo>
                      <a:lnTo>
                        <a:pt x="14" y="16"/>
                      </a:lnTo>
                      <a:lnTo>
                        <a:pt x="12" y="14"/>
                      </a:lnTo>
                      <a:lnTo>
                        <a:pt x="26" y="10"/>
                      </a:lnTo>
                      <a:lnTo>
                        <a:pt x="28" y="4"/>
                      </a:lnTo>
                      <a:lnTo>
                        <a:pt x="20" y="2"/>
                      </a:lnTo>
                      <a:lnTo>
                        <a:pt x="16" y="0"/>
                      </a:lnTo>
                      <a:lnTo>
                        <a:pt x="12" y="2"/>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35" name="Freeform 106"/>
                <p:cNvSpPr>
                  <a:spLocks/>
                </p:cNvSpPr>
                <p:nvPr/>
              </p:nvSpPr>
              <p:spPr bwMode="auto">
                <a:xfrm>
                  <a:off x="7907336" y="1960609"/>
                  <a:ext cx="9525" cy="12700"/>
                </a:xfrm>
                <a:custGeom>
                  <a:avLst/>
                  <a:gdLst>
                    <a:gd name="T0" fmla="*/ 2147483647 w 6"/>
                    <a:gd name="T1" fmla="*/ 0 h 8"/>
                    <a:gd name="T2" fmla="*/ 2147483647 w 6"/>
                    <a:gd name="T3" fmla="*/ 0 h 8"/>
                    <a:gd name="T4" fmla="*/ 2147483647 w 6"/>
                    <a:gd name="T5" fmla="*/ 2147483647 h 8"/>
                    <a:gd name="T6" fmla="*/ 2147483647 w 6"/>
                    <a:gd name="T7" fmla="*/ 2147483647 h 8"/>
                    <a:gd name="T8" fmla="*/ 2147483647 w 6"/>
                    <a:gd name="T9" fmla="*/ 2147483647 h 8"/>
                    <a:gd name="T10" fmla="*/ 2147483647 w 6"/>
                    <a:gd name="T11" fmla="*/ 2147483647 h 8"/>
                    <a:gd name="T12" fmla="*/ 0 w 6"/>
                    <a:gd name="T13" fmla="*/ 2147483647 h 8"/>
                    <a:gd name="T14" fmla="*/ 0 w 6"/>
                    <a:gd name="T15" fmla="*/ 2147483647 h 8"/>
                    <a:gd name="T16" fmla="*/ 0 w 6"/>
                    <a:gd name="T17" fmla="*/ 2147483647 h 8"/>
                    <a:gd name="T18" fmla="*/ 2147483647 w 6"/>
                    <a:gd name="T19" fmla="*/ 0 h 8"/>
                    <a:gd name="T20" fmla="*/ 2147483647 w 6"/>
                    <a:gd name="T21" fmla="*/ 0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
                    <a:gd name="T34" fmla="*/ 0 h 8"/>
                    <a:gd name="T35" fmla="*/ 6 w 6"/>
                    <a:gd name="T36" fmla="*/ 8 h 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 h="8">
                      <a:moveTo>
                        <a:pt x="2" y="0"/>
                      </a:moveTo>
                      <a:lnTo>
                        <a:pt x="2" y="0"/>
                      </a:lnTo>
                      <a:lnTo>
                        <a:pt x="4" y="4"/>
                      </a:lnTo>
                      <a:lnTo>
                        <a:pt x="6" y="4"/>
                      </a:lnTo>
                      <a:lnTo>
                        <a:pt x="4" y="6"/>
                      </a:lnTo>
                      <a:lnTo>
                        <a:pt x="0" y="8"/>
                      </a:lnTo>
                      <a:lnTo>
                        <a:pt x="0" y="4"/>
                      </a:lnTo>
                      <a:lnTo>
                        <a:pt x="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36" name="Freeform 107"/>
                <p:cNvSpPr>
                  <a:spLocks/>
                </p:cNvSpPr>
                <p:nvPr/>
              </p:nvSpPr>
              <p:spPr bwMode="auto">
                <a:xfrm>
                  <a:off x="7948611" y="1995534"/>
                  <a:ext cx="19050" cy="31750"/>
                </a:xfrm>
                <a:custGeom>
                  <a:avLst/>
                  <a:gdLst>
                    <a:gd name="T0" fmla="*/ 2147483647 w 12"/>
                    <a:gd name="T1" fmla="*/ 0 h 20"/>
                    <a:gd name="T2" fmla="*/ 2147483647 w 12"/>
                    <a:gd name="T3" fmla="*/ 0 h 20"/>
                    <a:gd name="T4" fmla="*/ 2147483647 w 12"/>
                    <a:gd name="T5" fmla="*/ 2147483647 h 20"/>
                    <a:gd name="T6" fmla="*/ 2147483647 w 12"/>
                    <a:gd name="T7" fmla="*/ 2147483647 h 20"/>
                    <a:gd name="T8" fmla="*/ 2147483647 w 12"/>
                    <a:gd name="T9" fmla="*/ 2147483647 h 20"/>
                    <a:gd name="T10" fmla="*/ 2147483647 w 12"/>
                    <a:gd name="T11" fmla="*/ 2147483647 h 20"/>
                    <a:gd name="T12" fmla="*/ 2147483647 w 12"/>
                    <a:gd name="T13" fmla="*/ 2147483647 h 20"/>
                    <a:gd name="T14" fmla="*/ 2147483647 w 12"/>
                    <a:gd name="T15" fmla="*/ 2147483647 h 20"/>
                    <a:gd name="T16" fmla="*/ 2147483647 w 12"/>
                    <a:gd name="T17" fmla="*/ 2147483647 h 20"/>
                    <a:gd name="T18" fmla="*/ 2147483647 w 12"/>
                    <a:gd name="T19" fmla="*/ 2147483647 h 20"/>
                    <a:gd name="T20" fmla="*/ 2147483647 w 12"/>
                    <a:gd name="T21" fmla="*/ 2147483647 h 20"/>
                    <a:gd name="T22" fmla="*/ 2147483647 w 12"/>
                    <a:gd name="T23" fmla="*/ 2147483647 h 20"/>
                    <a:gd name="T24" fmla="*/ 2147483647 w 12"/>
                    <a:gd name="T25" fmla="*/ 2147483647 h 20"/>
                    <a:gd name="T26" fmla="*/ 2147483647 w 12"/>
                    <a:gd name="T27" fmla="*/ 2147483647 h 20"/>
                    <a:gd name="T28" fmla="*/ 2147483647 w 12"/>
                    <a:gd name="T29" fmla="*/ 2147483647 h 20"/>
                    <a:gd name="T30" fmla="*/ 2147483647 w 12"/>
                    <a:gd name="T31" fmla="*/ 2147483647 h 20"/>
                    <a:gd name="T32" fmla="*/ 2147483647 w 12"/>
                    <a:gd name="T33" fmla="*/ 2147483647 h 20"/>
                    <a:gd name="T34" fmla="*/ 2147483647 w 12"/>
                    <a:gd name="T35" fmla="*/ 2147483647 h 20"/>
                    <a:gd name="T36" fmla="*/ 0 w 12"/>
                    <a:gd name="T37" fmla="*/ 2147483647 h 20"/>
                    <a:gd name="T38" fmla="*/ 0 w 12"/>
                    <a:gd name="T39" fmla="*/ 2147483647 h 20"/>
                    <a:gd name="T40" fmla="*/ 0 w 12"/>
                    <a:gd name="T41" fmla="*/ 2147483647 h 20"/>
                    <a:gd name="T42" fmla="*/ 0 w 12"/>
                    <a:gd name="T43" fmla="*/ 2147483647 h 20"/>
                    <a:gd name="T44" fmla="*/ 2147483647 w 12"/>
                    <a:gd name="T45" fmla="*/ 2147483647 h 20"/>
                    <a:gd name="T46" fmla="*/ 2147483647 w 12"/>
                    <a:gd name="T47" fmla="*/ 2147483647 h 20"/>
                    <a:gd name="T48" fmla="*/ 2147483647 w 12"/>
                    <a:gd name="T49" fmla="*/ 2147483647 h 20"/>
                    <a:gd name="T50" fmla="*/ 2147483647 w 12"/>
                    <a:gd name="T51" fmla="*/ 2147483647 h 20"/>
                    <a:gd name="T52" fmla="*/ 2147483647 w 12"/>
                    <a:gd name="T53" fmla="*/ 2147483647 h 20"/>
                    <a:gd name="T54" fmla="*/ 2147483647 w 12"/>
                    <a:gd name="T55" fmla="*/ 2147483647 h 20"/>
                    <a:gd name="T56" fmla="*/ 0 w 12"/>
                    <a:gd name="T57" fmla="*/ 2147483647 h 20"/>
                    <a:gd name="T58" fmla="*/ 0 w 12"/>
                    <a:gd name="T59" fmla="*/ 2147483647 h 20"/>
                    <a:gd name="T60" fmla="*/ 0 w 12"/>
                    <a:gd name="T61" fmla="*/ 2147483647 h 20"/>
                    <a:gd name="T62" fmla="*/ 0 w 12"/>
                    <a:gd name="T63" fmla="*/ 2147483647 h 20"/>
                    <a:gd name="T64" fmla="*/ 2147483647 w 12"/>
                    <a:gd name="T65" fmla="*/ 0 h 20"/>
                    <a:gd name="T66" fmla="*/ 2147483647 w 12"/>
                    <a:gd name="T67" fmla="*/ 0 h 2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
                    <a:gd name="T103" fmla="*/ 0 h 20"/>
                    <a:gd name="T104" fmla="*/ 12 w 12"/>
                    <a:gd name="T105" fmla="*/ 20 h 2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 h="20">
                      <a:moveTo>
                        <a:pt x="6" y="0"/>
                      </a:moveTo>
                      <a:lnTo>
                        <a:pt x="6" y="0"/>
                      </a:lnTo>
                      <a:lnTo>
                        <a:pt x="12" y="4"/>
                      </a:lnTo>
                      <a:lnTo>
                        <a:pt x="12" y="8"/>
                      </a:lnTo>
                      <a:lnTo>
                        <a:pt x="8" y="8"/>
                      </a:lnTo>
                      <a:lnTo>
                        <a:pt x="8" y="10"/>
                      </a:lnTo>
                      <a:lnTo>
                        <a:pt x="10" y="12"/>
                      </a:lnTo>
                      <a:lnTo>
                        <a:pt x="8" y="14"/>
                      </a:lnTo>
                      <a:lnTo>
                        <a:pt x="8" y="16"/>
                      </a:lnTo>
                      <a:lnTo>
                        <a:pt x="10" y="16"/>
                      </a:lnTo>
                      <a:lnTo>
                        <a:pt x="10" y="18"/>
                      </a:lnTo>
                      <a:lnTo>
                        <a:pt x="12" y="20"/>
                      </a:lnTo>
                      <a:lnTo>
                        <a:pt x="0" y="20"/>
                      </a:lnTo>
                      <a:lnTo>
                        <a:pt x="0" y="12"/>
                      </a:lnTo>
                      <a:lnTo>
                        <a:pt x="6" y="12"/>
                      </a:lnTo>
                      <a:lnTo>
                        <a:pt x="4" y="10"/>
                      </a:lnTo>
                      <a:lnTo>
                        <a:pt x="4" y="8"/>
                      </a:lnTo>
                      <a:lnTo>
                        <a:pt x="0" y="8"/>
                      </a:lnTo>
                      <a:lnTo>
                        <a:pt x="0" y="2"/>
                      </a:lnTo>
                      <a:lnTo>
                        <a:pt x="6" y="0"/>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37" name="Freeform 108"/>
                <p:cNvSpPr>
                  <a:spLocks/>
                </p:cNvSpPr>
                <p:nvPr/>
              </p:nvSpPr>
              <p:spPr bwMode="auto">
                <a:xfrm>
                  <a:off x="7831136" y="2024109"/>
                  <a:ext cx="3175" cy="3175"/>
                </a:xfrm>
                <a:custGeom>
                  <a:avLst/>
                  <a:gdLst>
                    <a:gd name="T0" fmla="*/ 0 w 2"/>
                    <a:gd name="T1" fmla="*/ 0 h 2"/>
                    <a:gd name="T2" fmla="*/ 0 w 2"/>
                    <a:gd name="T3" fmla="*/ 2147483647 h 2"/>
                    <a:gd name="T4" fmla="*/ 0 w 2"/>
                    <a:gd name="T5" fmla="*/ 2147483647 h 2"/>
                    <a:gd name="T6" fmla="*/ 2147483647 w 2"/>
                    <a:gd name="T7" fmla="*/ 2147483647 h 2"/>
                    <a:gd name="T8" fmla="*/ 2147483647 w 2"/>
                    <a:gd name="T9" fmla="*/ 2147483647 h 2"/>
                    <a:gd name="T10" fmla="*/ 0 w 2"/>
                    <a:gd name="T11" fmla="*/ 0 h 2"/>
                    <a:gd name="T12" fmla="*/ 0 w 2"/>
                    <a:gd name="T13" fmla="*/ 0 h 2"/>
                    <a:gd name="T14" fmla="*/ 0 60000 65536"/>
                    <a:gd name="T15" fmla="*/ 0 60000 65536"/>
                    <a:gd name="T16" fmla="*/ 0 60000 65536"/>
                    <a:gd name="T17" fmla="*/ 0 60000 65536"/>
                    <a:gd name="T18" fmla="*/ 0 60000 65536"/>
                    <a:gd name="T19" fmla="*/ 0 60000 65536"/>
                    <a:gd name="T20" fmla="*/ 0 60000 65536"/>
                    <a:gd name="T21" fmla="*/ 0 w 2"/>
                    <a:gd name="T22" fmla="*/ 0 h 2"/>
                    <a:gd name="T23" fmla="*/ 2 w 2"/>
                    <a:gd name="T24" fmla="*/ 2 h 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 h="2">
                      <a:moveTo>
                        <a:pt x="0" y="0"/>
                      </a:moveTo>
                      <a:lnTo>
                        <a:pt x="0" y="2"/>
                      </a:lnTo>
                      <a:lnTo>
                        <a:pt x="2" y="2"/>
                      </a:lnTo>
                      <a:lnTo>
                        <a:pt x="0"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38" name="Freeform 109"/>
                <p:cNvSpPr>
                  <a:spLocks/>
                </p:cNvSpPr>
                <p:nvPr/>
              </p:nvSpPr>
              <p:spPr bwMode="auto">
                <a:xfrm>
                  <a:off x="7735886" y="2039984"/>
                  <a:ext cx="3175" cy="3175"/>
                </a:xfrm>
                <a:custGeom>
                  <a:avLst/>
                  <a:gdLst>
                    <a:gd name="T0" fmla="*/ 0 w 2"/>
                    <a:gd name="T1" fmla="*/ 0 h 2"/>
                    <a:gd name="T2" fmla="*/ 2147483647 w 2"/>
                    <a:gd name="T3" fmla="*/ 2147483647 h 2"/>
                    <a:gd name="T4" fmla="*/ 2147483647 w 2"/>
                    <a:gd name="T5" fmla="*/ 2147483647 h 2"/>
                    <a:gd name="T6" fmla="*/ 2147483647 w 2"/>
                    <a:gd name="T7" fmla="*/ 0 h 2"/>
                    <a:gd name="T8" fmla="*/ 0 w 2"/>
                    <a:gd name="T9" fmla="*/ 0 h 2"/>
                    <a:gd name="T10" fmla="*/ 0 w 2"/>
                    <a:gd name="T11" fmla="*/ 0 h 2"/>
                    <a:gd name="T12" fmla="*/ 0 60000 65536"/>
                    <a:gd name="T13" fmla="*/ 0 60000 65536"/>
                    <a:gd name="T14" fmla="*/ 0 60000 65536"/>
                    <a:gd name="T15" fmla="*/ 0 60000 65536"/>
                    <a:gd name="T16" fmla="*/ 0 60000 65536"/>
                    <a:gd name="T17" fmla="*/ 0 60000 65536"/>
                    <a:gd name="T18" fmla="*/ 0 w 2"/>
                    <a:gd name="T19" fmla="*/ 0 h 2"/>
                    <a:gd name="T20" fmla="*/ 2 w 2"/>
                    <a:gd name="T21" fmla="*/ 2 h 2"/>
                  </a:gdLst>
                  <a:ahLst/>
                  <a:cxnLst>
                    <a:cxn ang="T12">
                      <a:pos x="T0" y="T1"/>
                    </a:cxn>
                    <a:cxn ang="T13">
                      <a:pos x="T2" y="T3"/>
                    </a:cxn>
                    <a:cxn ang="T14">
                      <a:pos x="T4" y="T5"/>
                    </a:cxn>
                    <a:cxn ang="T15">
                      <a:pos x="T6" y="T7"/>
                    </a:cxn>
                    <a:cxn ang="T16">
                      <a:pos x="T8" y="T9"/>
                    </a:cxn>
                    <a:cxn ang="T17">
                      <a:pos x="T10" y="T11"/>
                    </a:cxn>
                  </a:cxnLst>
                  <a:rect l="T18" t="T19" r="T20" b="T21"/>
                  <a:pathLst>
                    <a:path w="2" h="2">
                      <a:moveTo>
                        <a:pt x="0" y="0"/>
                      </a:moveTo>
                      <a:lnTo>
                        <a:pt x="2" y="2"/>
                      </a:lnTo>
                      <a:lnTo>
                        <a:pt x="2" y="0"/>
                      </a:lnTo>
                      <a:lnTo>
                        <a:pt x="0"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39" name="Freeform 110"/>
                <p:cNvSpPr>
                  <a:spLocks/>
                </p:cNvSpPr>
                <p:nvPr/>
              </p:nvSpPr>
              <p:spPr bwMode="auto">
                <a:xfrm>
                  <a:off x="7859711" y="2039984"/>
                  <a:ext cx="6350" cy="3175"/>
                </a:xfrm>
                <a:custGeom>
                  <a:avLst/>
                  <a:gdLst>
                    <a:gd name="T0" fmla="*/ 0 w 4"/>
                    <a:gd name="T1" fmla="*/ 0 h 2"/>
                    <a:gd name="T2" fmla="*/ 0 w 4"/>
                    <a:gd name="T3" fmla="*/ 2147483647 h 2"/>
                    <a:gd name="T4" fmla="*/ 2147483647 w 4"/>
                    <a:gd name="T5" fmla="*/ 2147483647 h 2"/>
                    <a:gd name="T6" fmla="*/ 2147483647 w 4"/>
                    <a:gd name="T7" fmla="*/ 2147483647 h 2"/>
                    <a:gd name="T8" fmla="*/ 2147483647 w 4"/>
                    <a:gd name="T9" fmla="*/ 0 h 2"/>
                    <a:gd name="T10" fmla="*/ 2147483647 w 4"/>
                    <a:gd name="T11" fmla="*/ 0 h 2"/>
                    <a:gd name="T12" fmla="*/ 0 w 4"/>
                    <a:gd name="T13" fmla="*/ 0 h 2"/>
                    <a:gd name="T14" fmla="*/ 0 w 4"/>
                    <a:gd name="T15" fmla="*/ 0 h 2"/>
                    <a:gd name="T16" fmla="*/ 0 60000 65536"/>
                    <a:gd name="T17" fmla="*/ 0 60000 65536"/>
                    <a:gd name="T18" fmla="*/ 0 60000 65536"/>
                    <a:gd name="T19" fmla="*/ 0 60000 65536"/>
                    <a:gd name="T20" fmla="*/ 0 60000 65536"/>
                    <a:gd name="T21" fmla="*/ 0 60000 65536"/>
                    <a:gd name="T22" fmla="*/ 0 60000 65536"/>
                    <a:gd name="T23" fmla="*/ 0 60000 65536"/>
                    <a:gd name="T24" fmla="*/ 0 w 4"/>
                    <a:gd name="T25" fmla="*/ 0 h 2"/>
                    <a:gd name="T26" fmla="*/ 4 w 4"/>
                    <a:gd name="T27" fmla="*/ 2 h 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 h="2">
                      <a:moveTo>
                        <a:pt x="0" y="0"/>
                      </a:moveTo>
                      <a:lnTo>
                        <a:pt x="0" y="2"/>
                      </a:lnTo>
                      <a:lnTo>
                        <a:pt x="4" y="2"/>
                      </a:lnTo>
                      <a:lnTo>
                        <a:pt x="2" y="0"/>
                      </a:lnTo>
                      <a:lnTo>
                        <a:pt x="0"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40" name="Freeform 111"/>
                <p:cNvSpPr>
                  <a:spLocks/>
                </p:cNvSpPr>
                <p:nvPr/>
              </p:nvSpPr>
              <p:spPr bwMode="auto">
                <a:xfrm>
                  <a:off x="7685086" y="2055859"/>
                  <a:ext cx="3175" cy="3175"/>
                </a:xfrm>
                <a:custGeom>
                  <a:avLst/>
                  <a:gdLst>
                    <a:gd name="T0" fmla="*/ 2147483647 w 2"/>
                    <a:gd name="T1" fmla="*/ 0 h 2"/>
                    <a:gd name="T2" fmla="*/ 2147483647 w 2"/>
                    <a:gd name="T3" fmla="*/ 0 h 2"/>
                    <a:gd name="T4" fmla="*/ 2147483647 w 2"/>
                    <a:gd name="T5" fmla="*/ 0 h 2"/>
                    <a:gd name="T6" fmla="*/ 2147483647 w 2"/>
                    <a:gd name="T7" fmla="*/ 0 h 2"/>
                    <a:gd name="T8" fmla="*/ 0 w 2"/>
                    <a:gd name="T9" fmla="*/ 2147483647 h 2"/>
                    <a:gd name="T10" fmla="*/ 0 w 2"/>
                    <a:gd name="T11" fmla="*/ 2147483647 h 2"/>
                    <a:gd name="T12" fmla="*/ 0 w 2"/>
                    <a:gd name="T13" fmla="*/ 0 h 2"/>
                    <a:gd name="T14" fmla="*/ 0 w 2"/>
                    <a:gd name="T15" fmla="*/ 0 h 2"/>
                    <a:gd name="T16" fmla="*/ 2147483647 w 2"/>
                    <a:gd name="T17" fmla="*/ 0 h 2"/>
                    <a:gd name="T18" fmla="*/ 2147483647 w 2"/>
                    <a:gd name="T19" fmla="*/ 0 h 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
                    <a:gd name="T31" fmla="*/ 0 h 2"/>
                    <a:gd name="T32" fmla="*/ 2 w 2"/>
                    <a:gd name="T33" fmla="*/ 2 h 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 h="2">
                      <a:moveTo>
                        <a:pt x="2" y="0"/>
                      </a:moveTo>
                      <a:lnTo>
                        <a:pt x="2" y="0"/>
                      </a:lnTo>
                      <a:lnTo>
                        <a:pt x="0" y="2"/>
                      </a:lnTo>
                      <a:lnTo>
                        <a:pt x="0" y="0"/>
                      </a:lnTo>
                      <a:lnTo>
                        <a:pt x="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41" name="Freeform 112"/>
                <p:cNvSpPr>
                  <a:spLocks/>
                </p:cNvSpPr>
                <p:nvPr/>
              </p:nvSpPr>
              <p:spPr bwMode="auto">
                <a:xfrm>
                  <a:off x="7961311" y="2074909"/>
                  <a:ext cx="9525" cy="12700"/>
                </a:xfrm>
                <a:custGeom>
                  <a:avLst/>
                  <a:gdLst>
                    <a:gd name="T0" fmla="*/ 2147483647 w 6"/>
                    <a:gd name="T1" fmla="*/ 0 h 8"/>
                    <a:gd name="T2" fmla="*/ 2147483647 w 6"/>
                    <a:gd name="T3" fmla="*/ 0 h 8"/>
                    <a:gd name="T4" fmla="*/ 0 w 6"/>
                    <a:gd name="T5" fmla="*/ 2147483647 h 8"/>
                    <a:gd name="T6" fmla="*/ 0 w 6"/>
                    <a:gd name="T7" fmla="*/ 2147483647 h 8"/>
                    <a:gd name="T8" fmla="*/ 2147483647 w 6"/>
                    <a:gd name="T9" fmla="*/ 2147483647 h 8"/>
                    <a:gd name="T10" fmla="*/ 2147483647 w 6"/>
                    <a:gd name="T11" fmla="*/ 2147483647 h 8"/>
                    <a:gd name="T12" fmla="*/ 2147483647 w 6"/>
                    <a:gd name="T13" fmla="*/ 2147483647 h 8"/>
                    <a:gd name="T14" fmla="*/ 2147483647 w 6"/>
                    <a:gd name="T15" fmla="*/ 0 h 8"/>
                    <a:gd name="T16" fmla="*/ 2147483647 w 6"/>
                    <a:gd name="T17" fmla="*/ 0 h 8"/>
                    <a:gd name="T18" fmla="*/ 2147483647 w 6"/>
                    <a:gd name="T19" fmla="*/ 0 h 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
                    <a:gd name="T31" fmla="*/ 0 h 8"/>
                    <a:gd name="T32" fmla="*/ 6 w 6"/>
                    <a:gd name="T33" fmla="*/ 8 h 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 h="8">
                      <a:moveTo>
                        <a:pt x="2" y="0"/>
                      </a:moveTo>
                      <a:lnTo>
                        <a:pt x="2" y="0"/>
                      </a:lnTo>
                      <a:lnTo>
                        <a:pt x="0" y="6"/>
                      </a:lnTo>
                      <a:lnTo>
                        <a:pt x="0" y="8"/>
                      </a:lnTo>
                      <a:lnTo>
                        <a:pt x="2" y="8"/>
                      </a:lnTo>
                      <a:lnTo>
                        <a:pt x="6" y="2"/>
                      </a:lnTo>
                      <a:lnTo>
                        <a:pt x="6" y="0"/>
                      </a:lnTo>
                      <a:lnTo>
                        <a:pt x="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42" name="Freeform 113"/>
                <p:cNvSpPr>
                  <a:spLocks/>
                </p:cNvSpPr>
                <p:nvPr/>
              </p:nvSpPr>
              <p:spPr bwMode="auto">
                <a:xfrm>
                  <a:off x="7843836" y="2093959"/>
                  <a:ext cx="15875" cy="9525"/>
                </a:xfrm>
                <a:custGeom>
                  <a:avLst/>
                  <a:gdLst>
                    <a:gd name="T0" fmla="*/ 2147483647 w 10"/>
                    <a:gd name="T1" fmla="*/ 0 h 6"/>
                    <a:gd name="T2" fmla="*/ 2147483647 w 10"/>
                    <a:gd name="T3" fmla="*/ 0 h 6"/>
                    <a:gd name="T4" fmla="*/ 0 w 10"/>
                    <a:gd name="T5" fmla="*/ 2147483647 h 6"/>
                    <a:gd name="T6" fmla="*/ 0 w 10"/>
                    <a:gd name="T7" fmla="*/ 2147483647 h 6"/>
                    <a:gd name="T8" fmla="*/ 0 w 10"/>
                    <a:gd name="T9" fmla="*/ 2147483647 h 6"/>
                    <a:gd name="T10" fmla="*/ 2147483647 w 10"/>
                    <a:gd name="T11" fmla="*/ 2147483647 h 6"/>
                    <a:gd name="T12" fmla="*/ 2147483647 w 10"/>
                    <a:gd name="T13" fmla="*/ 2147483647 h 6"/>
                    <a:gd name="T14" fmla="*/ 2147483647 w 10"/>
                    <a:gd name="T15" fmla="*/ 2147483647 h 6"/>
                    <a:gd name="T16" fmla="*/ 2147483647 w 10"/>
                    <a:gd name="T17" fmla="*/ 2147483647 h 6"/>
                    <a:gd name="T18" fmla="*/ 2147483647 w 10"/>
                    <a:gd name="T19" fmla="*/ 0 h 6"/>
                    <a:gd name="T20" fmla="*/ 2147483647 w 10"/>
                    <a:gd name="T21" fmla="*/ 0 h 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
                    <a:gd name="T34" fmla="*/ 0 h 6"/>
                    <a:gd name="T35" fmla="*/ 10 w 10"/>
                    <a:gd name="T36" fmla="*/ 6 h 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 h="6">
                      <a:moveTo>
                        <a:pt x="2" y="0"/>
                      </a:moveTo>
                      <a:lnTo>
                        <a:pt x="2" y="0"/>
                      </a:lnTo>
                      <a:lnTo>
                        <a:pt x="0" y="4"/>
                      </a:lnTo>
                      <a:lnTo>
                        <a:pt x="0" y="6"/>
                      </a:lnTo>
                      <a:lnTo>
                        <a:pt x="10" y="6"/>
                      </a:lnTo>
                      <a:lnTo>
                        <a:pt x="8" y="2"/>
                      </a:lnTo>
                      <a:lnTo>
                        <a:pt x="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43" name="Freeform 114"/>
                <p:cNvSpPr>
                  <a:spLocks/>
                </p:cNvSpPr>
                <p:nvPr/>
              </p:nvSpPr>
              <p:spPr bwMode="auto">
                <a:xfrm>
                  <a:off x="8018461" y="2059034"/>
                  <a:ext cx="3175" cy="3175"/>
                </a:xfrm>
                <a:custGeom>
                  <a:avLst/>
                  <a:gdLst>
                    <a:gd name="T0" fmla="*/ 2147483647 w 2"/>
                    <a:gd name="T1" fmla="*/ 0 h 2"/>
                    <a:gd name="T2" fmla="*/ 2147483647 w 2"/>
                    <a:gd name="T3" fmla="*/ 0 h 2"/>
                    <a:gd name="T4" fmla="*/ 2147483647 w 2"/>
                    <a:gd name="T5" fmla="*/ 0 h 2"/>
                    <a:gd name="T6" fmla="*/ 2147483647 w 2"/>
                    <a:gd name="T7" fmla="*/ 2147483647 h 2"/>
                    <a:gd name="T8" fmla="*/ 0 w 2"/>
                    <a:gd name="T9" fmla="*/ 2147483647 h 2"/>
                    <a:gd name="T10" fmla="*/ 0 w 2"/>
                    <a:gd name="T11" fmla="*/ 2147483647 h 2"/>
                    <a:gd name="T12" fmla="*/ 0 w 2"/>
                    <a:gd name="T13" fmla="*/ 0 h 2"/>
                    <a:gd name="T14" fmla="*/ 0 w 2"/>
                    <a:gd name="T15" fmla="*/ 0 h 2"/>
                    <a:gd name="T16" fmla="*/ 2147483647 w 2"/>
                    <a:gd name="T17" fmla="*/ 0 h 2"/>
                    <a:gd name="T18" fmla="*/ 2147483647 w 2"/>
                    <a:gd name="T19" fmla="*/ 0 h 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
                    <a:gd name="T31" fmla="*/ 0 h 2"/>
                    <a:gd name="T32" fmla="*/ 2 w 2"/>
                    <a:gd name="T33" fmla="*/ 2 h 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 h="2">
                      <a:moveTo>
                        <a:pt x="2" y="0"/>
                      </a:moveTo>
                      <a:lnTo>
                        <a:pt x="2" y="0"/>
                      </a:lnTo>
                      <a:lnTo>
                        <a:pt x="2" y="2"/>
                      </a:lnTo>
                      <a:lnTo>
                        <a:pt x="0" y="2"/>
                      </a:lnTo>
                      <a:lnTo>
                        <a:pt x="0" y="0"/>
                      </a:lnTo>
                      <a:lnTo>
                        <a:pt x="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44" name="Freeform 115"/>
                <p:cNvSpPr>
                  <a:spLocks/>
                </p:cNvSpPr>
                <p:nvPr/>
              </p:nvSpPr>
              <p:spPr bwMode="auto">
                <a:xfrm>
                  <a:off x="7843836" y="2116184"/>
                  <a:ext cx="3175" cy="6350"/>
                </a:xfrm>
                <a:custGeom>
                  <a:avLst/>
                  <a:gdLst>
                    <a:gd name="T0" fmla="*/ 2147483647 w 2"/>
                    <a:gd name="T1" fmla="*/ 0 h 4"/>
                    <a:gd name="T2" fmla="*/ 2147483647 w 2"/>
                    <a:gd name="T3" fmla="*/ 0 h 4"/>
                    <a:gd name="T4" fmla="*/ 2147483647 w 2"/>
                    <a:gd name="T5" fmla="*/ 0 h 4"/>
                    <a:gd name="T6" fmla="*/ 2147483647 w 2"/>
                    <a:gd name="T7" fmla="*/ 2147483647 h 4"/>
                    <a:gd name="T8" fmla="*/ 2147483647 w 2"/>
                    <a:gd name="T9" fmla="*/ 2147483647 h 4"/>
                    <a:gd name="T10" fmla="*/ 2147483647 w 2"/>
                    <a:gd name="T11" fmla="*/ 2147483647 h 4"/>
                    <a:gd name="T12" fmla="*/ 0 w 2"/>
                    <a:gd name="T13" fmla="*/ 2147483647 h 4"/>
                    <a:gd name="T14" fmla="*/ 0 w 2"/>
                    <a:gd name="T15" fmla="*/ 2147483647 h 4"/>
                    <a:gd name="T16" fmla="*/ 2147483647 w 2"/>
                    <a:gd name="T17" fmla="*/ 0 h 4"/>
                    <a:gd name="T18" fmla="*/ 2147483647 w 2"/>
                    <a:gd name="T19" fmla="*/ 0 h 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
                    <a:gd name="T31" fmla="*/ 0 h 4"/>
                    <a:gd name="T32" fmla="*/ 2 w 2"/>
                    <a:gd name="T33" fmla="*/ 4 h 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 h="4">
                      <a:moveTo>
                        <a:pt x="2" y="0"/>
                      </a:moveTo>
                      <a:lnTo>
                        <a:pt x="2" y="0"/>
                      </a:lnTo>
                      <a:lnTo>
                        <a:pt x="2" y="2"/>
                      </a:lnTo>
                      <a:lnTo>
                        <a:pt x="2" y="4"/>
                      </a:lnTo>
                      <a:lnTo>
                        <a:pt x="0" y="4"/>
                      </a:lnTo>
                      <a:lnTo>
                        <a:pt x="0" y="2"/>
                      </a:lnTo>
                      <a:lnTo>
                        <a:pt x="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45" name="Freeform 116"/>
                <p:cNvSpPr>
                  <a:spLocks/>
                </p:cNvSpPr>
                <p:nvPr/>
              </p:nvSpPr>
              <p:spPr bwMode="auto">
                <a:xfrm>
                  <a:off x="7891461" y="2116184"/>
                  <a:ext cx="9525" cy="6350"/>
                </a:xfrm>
                <a:custGeom>
                  <a:avLst/>
                  <a:gdLst>
                    <a:gd name="T0" fmla="*/ 2147483647 w 6"/>
                    <a:gd name="T1" fmla="*/ 0 h 4"/>
                    <a:gd name="T2" fmla="*/ 2147483647 w 6"/>
                    <a:gd name="T3" fmla="*/ 0 h 4"/>
                    <a:gd name="T4" fmla="*/ 2147483647 w 6"/>
                    <a:gd name="T5" fmla="*/ 2147483647 h 4"/>
                    <a:gd name="T6" fmla="*/ 2147483647 w 6"/>
                    <a:gd name="T7" fmla="*/ 2147483647 h 4"/>
                    <a:gd name="T8" fmla="*/ 2147483647 w 6"/>
                    <a:gd name="T9" fmla="*/ 2147483647 h 4"/>
                    <a:gd name="T10" fmla="*/ 2147483647 w 6"/>
                    <a:gd name="T11" fmla="*/ 2147483647 h 4"/>
                    <a:gd name="T12" fmla="*/ 2147483647 w 6"/>
                    <a:gd name="T13" fmla="*/ 2147483647 h 4"/>
                    <a:gd name="T14" fmla="*/ 0 w 6"/>
                    <a:gd name="T15" fmla="*/ 2147483647 h 4"/>
                    <a:gd name="T16" fmla="*/ 0 w 6"/>
                    <a:gd name="T17" fmla="*/ 2147483647 h 4"/>
                    <a:gd name="T18" fmla="*/ 2147483647 w 6"/>
                    <a:gd name="T19" fmla="*/ 0 h 4"/>
                    <a:gd name="T20" fmla="*/ 2147483647 w 6"/>
                    <a:gd name="T21" fmla="*/ 0 h 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
                    <a:gd name="T34" fmla="*/ 0 h 4"/>
                    <a:gd name="T35" fmla="*/ 6 w 6"/>
                    <a:gd name="T36" fmla="*/ 4 h 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 h="4">
                      <a:moveTo>
                        <a:pt x="2" y="0"/>
                      </a:moveTo>
                      <a:lnTo>
                        <a:pt x="2" y="0"/>
                      </a:lnTo>
                      <a:lnTo>
                        <a:pt x="4" y="2"/>
                      </a:lnTo>
                      <a:lnTo>
                        <a:pt x="6" y="2"/>
                      </a:lnTo>
                      <a:lnTo>
                        <a:pt x="4" y="4"/>
                      </a:lnTo>
                      <a:lnTo>
                        <a:pt x="2" y="4"/>
                      </a:lnTo>
                      <a:lnTo>
                        <a:pt x="0" y="2"/>
                      </a:lnTo>
                      <a:lnTo>
                        <a:pt x="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71" name="Freeform 117"/>
                <p:cNvSpPr>
                  <a:spLocks/>
                </p:cNvSpPr>
                <p:nvPr/>
              </p:nvSpPr>
              <p:spPr bwMode="auto">
                <a:xfrm>
                  <a:off x="8151811" y="2259059"/>
                  <a:ext cx="6350" cy="15875"/>
                </a:xfrm>
                <a:custGeom>
                  <a:avLst/>
                  <a:gdLst>
                    <a:gd name="T0" fmla="*/ 2147483647 w 4"/>
                    <a:gd name="T1" fmla="*/ 0 h 10"/>
                    <a:gd name="T2" fmla="*/ 2147483647 w 4"/>
                    <a:gd name="T3" fmla="*/ 0 h 10"/>
                    <a:gd name="T4" fmla="*/ 2147483647 w 4"/>
                    <a:gd name="T5" fmla="*/ 2147483647 h 10"/>
                    <a:gd name="T6" fmla="*/ 0 w 4"/>
                    <a:gd name="T7" fmla="*/ 2147483647 h 10"/>
                    <a:gd name="T8" fmla="*/ 0 w 4"/>
                    <a:gd name="T9" fmla="*/ 2147483647 h 10"/>
                    <a:gd name="T10" fmla="*/ 2147483647 w 4"/>
                    <a:gd name="T11" fmla="*/ 2147483647 h 10"/>
                    <a:gd name="T12" fmla="*/ 2147483647 w 4"/>
                    <a:gd name="T13" fmla="*/ 0 h 10"/>
                    <a:gd name="T14" fmla="*/ 2147483647 w 4"/>
                    <a:gd name="T15" fmla="*/ 0 h 10"/>
                    <a:gd name="T16" fmla="*/ 0 60000 65536"/>
                    <a:gd name="T17" fmla="*/ 0 60000 65536"/>
                    <a:gd name="T18" fmla="*/ 0 60000 65536"/>
                    <a:gd name="T19" fmla="*/ 0 60000 65536"/>
                    <a:gd name="T20" fmla="*/ 0 60000 65536"/>
                    <a:gd name="T21" fmla="*/ 0 60000 65536"/>
                    <a:gd name="T22" fmla="*/ 0 60000 65536"/>
                    <a:gd name="T23" fmla="*/ 0 60000 65536"/>
                    <a:gd name="T24" fmla="*/ 0 w 4"/>
                    <a:gd name="T25" fmla="*/ 0 h 10"/>
                    <a:gd name="T26" fmla="*/ 4 w 4"/>
                    <a:gd name="T27" fmla="*/ 10 h 1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 h="10">
                      <a:moveTo>
                        <a:pt x="4" y="0"/>
                      </a:moveTo>
                      <a:lnTo>
                        <a:pt x="4" y="0"/>
                      </a:lnTo>
                      <a:lnTo>
                        <a:pt x="2" y="10"/>
                      </a:lnTo>
                      <a:lnTo>
                        <a:pt x="0" y="2"/>
                      </a:lnTo>
                      <a:lnTo>
                        <a:pt x="2" y="2"/>
                      </a:lnTo>
                      <a:lnTo>
                        <a:pt x="4"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72" name="Freeform 118"/>
                <p:cNvSpPr>
                  <a:spLocks/>
                </p:cNvSpPr>
                <p:nvPr/>
              </p:nvSpPr>
              <p:spPr bwMode="auto">
                <a:xfrm>
                  <a:off x="8164511" y="2274934"/>
                  <a:ext cx="9525" cy="15875"/>
                </a:xfrm>
                <a:custGeom>
                  <a:avLst/>
                  <a:gdLst>
                    <a:gd name="T0" fmla="*/ 2147483647 w 6"/>
                    <a:gd name="T1" fmla="*/ 0 h 10"/>
                    <a:gd name="T2" fmla="*/ 2147483647 w 6"/>
                    <a:gd name="T3" fmla="*/ 0 h 10"/>
                    <a:gd name="T4" fmla="*/ 2147483647 w 6"/>
                    <a:gd name="T5" fmla="*/ 2147483647 h 10"/>
                    <a:gd name="T6" fmla="*/ 2147483647 w 6"/>
                    <a:gd name="T7" fmla="*/ 2147483647 h 10"/>
                    <a:gd name="T8" fmla="*/ 2147483647 w 6"/>
                    <a:gd name="T9" fmla="*/ 2147483647 h 10"/>
                    <a:gd name="T10" fmla="*/ 2147483647 w 6"/>
                    <a:gd name="T11" fmla="*/ 2147483647 h 10"/>
                    <a:gd name="T12" fmla="*/ 2147483647 w 6"/>
                    <a:gd name="T13" fmla="*/ 2147483647 h 10"/>
                    <a:gd name="T14" fmla="*/ 2147483647 w 6"/>
                    <a:gd name="T15" fmla="*/ 2147483647 h 10"/>
                    <a:gd name="T16" fmla="*/ 0 w 6"/>
                    <a:gd name="T17" fmla="*/ 2147483647 h 10"/>
                    <a:gd name="T18" fmla="*/ 0 w 6"/>
                    <a:gd name="T19" fmla="*/ 2147483647 h 10"/>
                    <a:gd name="T20" fmla="*/ 0 w 6"/>
                    <a:gd name="T21" fmla="*/ 2147483647 h 10"/>
                    <a:gd name="T22" fmla="*/ 0 w 6"/>
                    <a:gd name="T23" fmla="*/ 2147483647 h 10"/>
                    <a:gd name="T24" fmla="*/ 0 w 6"/>
                    <a:gd name="T25" fmla="*/ 2147483647 h 10"/>
                    <a:gd name="T26" fmla="*/ 0 w 6"/>
                    <a:gd name="T27" fmla="*/ 2147483647 h 10"/>
                    <a:gd name="T28" fmla="*/ 2147483647 w 6"/>
                    <a:gd name="T29" fmla="*/ 2147483647 h 10"/>
                    <a:gd name="T30" fmla="*/ 2147483647 w 6"/>
                    <a:gd name="T31" fmla="*/ 0 h 10"/>
                    <a:gd name="T32" fmla="*/ 2147483647 w 6"/>
                    <a:gd name="T33" fmla="*/ 0 h 1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6"/>
                    <a:gd name="T52" fmla="*/ 0 h 10"/>
                    <a:gd name="T53" fmla="*/ 6 w 6"/>
                    <a:gd name="T54" fmla="*/ 10 h 1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6" h="10">
                      <a:moveTo>
                        <a:pt x="2" y="0"/>
                      </a:moveTo>
                      <a:lnTo>
                        <a:pt x="2" y="0"/>
                      </a:lnTo>
                      <a:lnTo>
                        <a:pt x="2" y="6"/>
                      </a:lnTo>
                      <a:lnTo>
                        <a:pt x="4" y="6"/>
                      </a:lnTo>
                      <a:lnTo>
                        <a:pt x="6" y="10"/>
                      </a:lnTo>
                      <a:lnTo>
                        <a:pt x="4" y="8"/>
                      </a:lnTo>
                      <a:lnTo>
                        <a:pt x="0" y="8"/>
                      </a:lnTo>
                      <a:lnTo>
                        <a:pt x="0" y="4"/>
                      </a:lnTo>
                      <a:lnTo>
                        <a:pt x="2" y="2"/>
                      </a:lnTo>
                      <a:lnTo>
                        <a:pt x="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73" name="Freeform 119"/>
                <p:cNvSpPr>
                  <a:spLocks/>
                </p:cNvSpPr>
                <p:nvPr/>
              </p:nvSpPr>
              <p:spPr bwMode="auto">
                <a:xfrm>
                  <a:off x="8072436" y="2322559"/>
                  <a:ext cx="3175" cy="9525"/>
                </a:xfrm>
                <a:custGeom>
                  <a:avLst/>
                  <a:gdLst>
                    <a:gd name="T0" fmla="*/ 2147483647 w 2"/>
                    <a:gd name="T1" fmla="*/ 0 h 6"/>
                    <a:gd name="T2" fmla="*/ 2147483647 w 2"/>
                    <a:gd name="T3" fmla="*/ 0 h 6"/>
                    <a:gd name="T4" fmla="*/ 2147483647 w 2"/>
                    <a:gd name="T5" fmla="*/ 2147483647 h 6"/>
                    <a:gd name="T6" fmla="*/ 2147483647 w 2"/>
                    <a:gd name="T7" fmla="*/ 2147483647 h 6"/>
                    <a:gd name="T8" fmla="*/ 0 w 2"/>
                    <a:gd name="T9" fmla="*/ 2147483647 h 6"/>
                    <a:gd name="T10" fmla="*/ 0 w 2"/>
                    <a:gd name="T11" fmla="*/ 2147483647 h 6"/>
                    <a:gd name="T12" fmla="*/ 0 w 2"/>
                    <a:gd name="T13" fmla="*/ 2147483647 h 6"/>
                    <a:gd name="T14" fmla="*/ 0 w 2"/>
                    <a:gd name="T15" fmla="*/ 0 h 6"/>
                    <a:gd name="T16" fmla="*/ 2147483647 w 2"/>
                    <a:gd name="T17" fmla="*/ 0 h 6"/>
                    <a:gd name="T18" fmla="*/ 2147483647 w 2"/>
                    <a:gd name="T19" fmla="*/ 0 h 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
                    <a:gd name="T31" fmla="*/ 0 h 6"/>
                    <a:gd name="T32" fmla="*/ 2 w 2"/>
                    <a:gd name="T33" fmla="*/ 6 h 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 h="6">
                      <a:moveTo>
                        <a:pt x="2" y="0"/>
                      </a:moveTo>
                      <a:lnTo>
                        <a:pt x="2" y="0"/>
                      </a:lnTo>
                      <a:lnTo>
                        <a:pt x="2" y="2"/>
                      </a:lnTo>
                      <a:lnTo>
                        <a:pt x="2" y="4"/>
                      </a:lnTo>
                      <a:lnTo>
                        <a:pt x="0" y="6"/>
                      </a:lnTo>
                      <a:lnTo>
                        <a:pt x="0" y="2"/>
                      </a:lnTo>
                      <a:lnTo>
                        <a:pt x="0" y="0"/>
                      </a:lnTo>
                      <a:lnTo>
                        <a:pt x="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74" name="Freeform 120"/>
                <p:cNvSpPr>
                  <a:spLocks/>
                </p:cNvSpPr>
                <p:nvPr/>
              </p:nvSpPr>
              <p:spPr bwMode="auto">
                <a:xfrm>
                  <a:off x="7294561" y="2246359"/>
                  <a:ext cx="6350" cy="3175"/>
                </a:xfrm>
                <a:custGeom>
                  <a:avLst/>
                  <a:gdLst>
                    <a:gd name="T0" fmla="*/ 0 w 4"/>
                    <a:gd name="T1" fmla="*/ 0 h 2"/>
                    <a:gd name="T2" fmla="*/ 0 w 4"/>
                    <a:gd name="T3" fmla="*/ 0 h 2"/>
                    <a:gd name="T4" fmla="*/ 0 w 4"/>
                    <a:gd name="T5" fmla="*/ 0 h 2"/>
                    <a:gd name="T6" fmla="*/ 0 w 4"/>
                    <a:gd name="T7" fmla="*/ 0 h 2"/>
                    <a:gd name="T8" fmla="*/ 2147483647 w 4"/>
                    <a:gd name="T9" fmla="*/ 2147483647 h 2"/>
                    <a:gd name="T10" fmla="*/ 2147483647 w 4"/>
                    <a:gd name="T11" fmla="*/ 2147483647 h 2"/>
                    <a:gd name="T12" fmla="*/ 2147483647 w 4"/>
                    <a:gd name="T13" fmla="*/ 0 h 2"/>
                    <a:gd name="T14" fmla="*/ 2147483647 w 4"/>
                    <a:gd name="T15" fmla="*/ 0 h 2"/>
                    <a:gd name="T16" fmla="*/ 0 w 4"/>
                    <a:gd name="T17" fmla="*/ 0 h 2"/>
                    <a:gd name="T18" fmla="*/ 0 w 4"/>
                    <a:gd name="T19" fmla="*/ 0 h 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
                    <a:gd name="T31" fmla="*/ 0 h 2"/>
                    <a:gd name="T32" fmla="*/ 4 w 4"/>
                    <a:gd name="T33" fmla="*/ 2 h 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 h="2">
                      <a:moveTo>
                        <a:pt x="0" y="0"/>
                      </a:moveTo>
                      <a:lnTo>
                        <a:pt x="0" y="0"/>
                      </a:lnTo>
                      <a:lnTo>
                        <a:pt x="2" y="2"/>
                      </a:lnTo>
                      <a:lnTo>
                        <a:pt x="4" y="0"/>
                      </a:lnTo>
                      <a:lnTo>
                        <a:pt x="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75" name="Freeform 121"/>
                <p:cNvSpPr>
                  <a:spLocks/>
                </p:cNvSpPr>
                <p:nvPr/>
              </p:nvSpPr>
              <p:spPr bwMode="auto">
                <a:xfrm>
                  <a:off x="7596186" y="2074909"/>
                  <a:ext cx="6350" cy="6350"/>
                </a:xfrm>
                <a:custGeom>
                  <a:avLst/>
                  <a:gdLst>
                    <a:gd name="T0" fmla="*/ 0 w 4"/>
                    <a:gd name="T1" fmla="*/ 0 h 4"/>
                    <a:gd name="T2" fmla="*/ 2147483647 w 4"/>
                    <a:gd name="T3" fmla="*/ 2147483647 h 4"/>
                    <a:gd name="T4" fmla="*/ 2147483647 w 4"/>
                    <a:gd name="T5" fmla="*/ 2147483647 h 4"/>
                    <a:gd name="T6" fmla="*/ 2147483647 w 4"/>
                    <a:gd name="T7" fmla="*/ 2147483647 h 4"/>
                    <a:gd name="T8" fmla="*/ 2147483647 w 4"/>
                    <a:gd name="T9" fmla="*/ 2147483647 h 4"/>
                    <a:gd name="T10" fmla="*/ 0 w 4"/>
                    <a:gd name="T11" fmla="*/ 0 h 4"/>
                    <a:gd name="T12" fmla="*/ 0 w 4"/>
                    <a:gd name="T13" fmla="*/ 0 h 4"/>
                    <a:gd name="T14" fmla="*/ 0 60000 65536"/>
                    <a:gd name="T15" fmla="*/ 0 60000 65536"/>
                    <a:gd name="T16" fmla="*/ 0 60000 65536"/>
                    <a:gd name="T17" fmla="*/ 0 60000 65536"/>
                    <a:gd name="T18" fmla="*/ 0 60000 65536"/>
                    <a:gd name="T19" fmla="*/ 0 60000 65536"/>
                    <a:gd name="T20" fmla="*/ 0 60000 65536"/>
                    <a:gd name="T21" fmla="*/ 0 w 4"/>
                    <a:gd name="T22" fmla="*/ 0 h 4"/>
                    <a:gd name="T23" fmla="*/ 4 w 4"/>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4">
                      <a:moveTo>
                        <a:pt x="0" y="0"/>
                      </a:moveTo>
                      <a:lnTo>
                        <a:pt x="2" y="4"/>
                      </a:lnTo>
                      <a:lnTo>
                        <a:pt x="4" y="2"/>
                      </a:lnTo>
                      <a:lnTo>
                        <a:pt x="2" y="2"/>
                      </a:lnTo>
                      <a:lnTo>
                        <a:pt x="0"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76" name="Freeform 122"/>
                <p:cNvSpPr>
                  <a:spLocks/>
                </p:cNvSpPr>
                <p:nvPr/>
              </p:nvSpPr>
              <p:spPr bwMode="auto">
                <a:xfrm>
                  <a:off x="7342186" y="2770234"/>
                  <a:ext cx="549275" cy="765175"/>
                </a:xfrm>
                <a:custGeom>
                  <a:avLst/>
                  <a:gdLst>
                    <a:gd name="T0" fmla="*/ 2147483647 w 346"/>
                    <a:gd name="T1" fmla="*/ 2147483647 h 482"/>
                    <a:gd name="T2" fmla="*/ 2147483647 w 346"/>
                    <a:gd name="T3" fmla="*/ 2147483647 h 482"/>
                    <a:gd name="T4" fmla="*/ 2147483647 w 346"/>
                    <a:gd name="T5" fmla="*/ 2147483647 h 482"/>
                    <a:gd name="T6" fmla="*/ 2147483647 w 346"/>
                    <a:gd name="T7" fmla="*/ 2147483647 h 482"/>
                    <a:gd name="T8" fmla="*/ 2147483647 w 346"/>
                    <a:gd name="T9" fmla="*/ 2147483647 h 482"/>
                    <a:gd name="T10" fmla="*/ 2147483647 w 346"/>
                    <a:gd name="T11" fmla="*/ 2147483647 h 482"/>
                    <a:gd name="T12" fmla="*/ 2147483647 w 346"/>
                    <a:gd name="T13" fmla="*/ 2147483647 h 482"/>
                    <a:gd name="T14" fmla="*/ 2147483647 w 346"/>
                    <a:gd name="T15" fmla="*/ 2147483647 h 482"/>
                    <a:gd name="T16" fmla="*/ 2147483647 w 346"/>
                    <a:gd name="T17" fmla="*/ 2147483647 h 482"/>
                    <a:gd name="T18" fmla="*/ 2147483647 w 346"/>
                    <a:gd name="T19" fmla="*/ 2147483647 h 482"/>
                    <a:gd name="T20" fmla="*/ 2147483647 w 346"/>
                    <a:gd name="T21" fmla="*/ 2147483647 h 482"/>
                    <a:gd name="T22" fmla="*/ 2147483647 w 346"/>
                    <a:gd name="T23" fmla="*/ 2147483647 h 482"/>
                    <a:gd name="T24" fmla="*/ 2147483647 w 346"/>
                    <a:gd name="T25" fmla="*/ 2147483647 h 482"/>
                    <a:gd name="T26" fmla="*/ 2147483647 w 346"/>
                    <a:gd name="T27" fmla="*/ 2147483647 h 482"/>
                    <a:gd name="T28" fmla="*/ 2147483647 w 346"/>
                    <a:gd name="T29" fmla="*/ 2147483647 h 482"/>
                    <a:gd name="T30" fmla="*/ 2147483647 w 346"/>
                    <a:gd name="T31" fmla="*/ 2147483647 h 482"/>
                    <a:gd name="T32" fmla="*/ 2147483647 w 346"/>
                    <a:gd name="T33" fmla="*/ 2147483647 h 482"/>
                    <a:gd name="T34" fmla="*/ 2147483647 w 346"/>
                    <a:gd name="T35" fmla="*/ 2147483647 h 482"/>
                    <a:gd name="T36" fmla="*/ 2147483647 w 346"/>
                    <a:gd name="T37" fmla="*/ 2147483647 h 482"/>
                    <a:gd name="T38" fmla="*/ 2147483647 w 346"/>
                    <a:gd name="T39" fmla="*/ 2147483647 h 482"/>
                    <a:gd name="T40" fmla="*/ 2147483647 w 346"/>
                    <a:gd name="T41" fmla="*/ 2147483647 h 482"/>
                    <a:gd name="T42" fmla="*/ 2147483647 w 346"/>
                    <a:gd name="T43" fmla="*/ 2147483647 h 482"/>
                    <a:gd name="T44" fmla="*/ 2147483647 w 346"/>
                    <a:gd name="T45" fmla="*/ 2147483647 h 482"/>
                    <a:gd name="T46" fmla="*/ 2147483647 w 346"/>
                    <a:gd name="T47" fmla="*/ 2147483647 h 482"/>
                    <a:gd name="T48" fmla="*/ 2147483647 w 346"/>
                    <a:gd name="T49" fmla="*/ 2147483647 h 482"/>
                    <a:gd name="T50" fmla="*/ 2147483647 w 346"/>
                    <a:gd name="T51" fmla="*/ 2147483647 h 482"/>
                    <a:gd name="T52" fmla="*/ 2147483647 w 346"/>
                    <a:gd name="T53" fmla="*/ 2147483647 h 482"/>
                    <a:gd name="T54" fmla="*/ 2147483647 w 346"/>
                    <a:gd name="T55" fmla="*/ 2147483647 h 482"/>
                    <a:gd name="T56" fmla="*/ 2147483647 w 346"/>
                    <a:gd name="T57" fmla="*/ 2147483647 h 482"/>
                    <a:gd name="T58" fmla="*/ 2147483647 w 346"/>
                    <a:gd name="T59" fmla="*/ 2147483647 h 482"/>
                    <a:gd name="T60" fmla="*/ 2147483647 w 346"/>
                    <a:gd name="T61" fmla="*/ 2147483647 h 482"/>
                    <a:gd name="T62" fmla="*/ 2147483647 w 346"/>
                    <a:gd name="T63" fmla="*/ 2147483647 h 482"/>
                    <a:gd name="T64" fmla="*/ 2147483647 w 346"/>
                    <a:gd name="T65" fmla="*/ 2147483647 h 482"/>
                    <a:gd name="T66" fmla="*/ 2147483647 w 346"/>
                    <a:gd name="T67" fmla="*/ 2147483647 h 482"/>
                    <a:gd name="T68" fmla="*/ 2147483647 w 346"/>
                    <a:gd name="T69" fmla="*/ 2147483647 h 482"/>
                    <a:gd name="T70" fmla="*/ 2147483647 w 346"/>
                    <a:gd name="T71" fmla="*/ 2147483647 h 482"/>
                    <a:gd name="T72" fmla="*/ 2147483647 w 346"/>
                    <a:gd name="T73" fmla="*/ 2147483647 h 482"/>
                    <a:gd name="T74" fmla="*/ 2147483647 w 346"/>
                    <a:gd name="T75" fmla="*/ 2147483647 h 482"/>
                    <a:gd name="T76" fmla="*/ 2147483647 w 346"/>
                    <a:gd name="T77" fmla="*/ 2147483647 h 482"/>
                    <a:gd name="T78" fmla="*/ 2147483647 w 346"/>
                    <a:gd name="T79" fmla="*/ 2147483647 h 482"/>
                    <a:gd name="T80" fmla="*/ 2147483647 w 346"/>
                    <a:gd name="T81" fmla="*/ 2147483647 h 482"/>
                    <a:gd name="T82" fmla="*/ 2147483647 w 346"/>
                    <a:gd name="T83" fmla="*/ 2147483647 h 482"/>
                    <a:gd name="T84" fmla="*/ 2147483647 w 346"/>
                    <a:gd name="T85" fmla="*/ 2147483647 h 482"/>
                    <a:gd name="T86" fmla="*/ 2147483647 w 346"/>
                    <a:gd name="T87" fmla="*/ 2147483647 h 482"/>
                    <a:gd name="T88" fmla="*/ 2147483647 w 346"/>
                    <a:gd name="T89" fmla="*/ 2147483647 h 482"/>
                    <a:gd name="T90" fmla="*/ 2147483647 w 346"/>
                    <a:gd name="T91" fmla="*/ 2147483647 h 48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346"/>
                    <a:gd name="T139" fmla="*/ 0 h 482"/>
                    <a:gd name="T140" fmla="*/ 346 w 346"/>
                    <a:gd name="T141" fmla="*/ 482 h 482"/>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346" h="482">
                      <a:moveTo>
                        <a:pt x="310" y="480"/>
                      </a:moveTo>
                      <a:lnTo>
                        <a:pt x="318" y="482"/>
                      </a:lnTo>
                      <a:lnTo>
                        <a:pt x="326" y="476"/>
                      </a:lnTo>
                      <a:lnTo>
                        <a:pt x="334" y="470"/>
                      </a:lnTo>
                      <a:lnTo>
                        <a:pt x="340" y="460"/>
                      </a:lnTo>
                      <a:lnTo>
                        <a:pt x="346" y="454"/>
                      </a:lnTo>
                      <a:lnTo>
                        <a:pt x="344" y="446"/>
                      </a:lnTo>
                      <a:lnTo>
                        <a:pt x="340" y="438"/>
                      </a:lnTo>
                      <a:lnTo>
                        <a:pt x="340" y="426"/>
                      </a:lnTo>
                      <a:lnTo>
                        <a:pt x="334" y="418"/>
                      </a:lnTo>
                      <a:lnTo>
                        <a:pt x="332" y="414"/>
                      </a:lnTo>
                      <a:lnTo>
                        <a:pt x="338" y="410"/>
                      </a:lnTo>
                      <a:lnTo>
                        <a:pt x="332" y="402"/>
                      </a:lnTo>
                      <a:lnTo>
                        <a:pt x="324" y="404"/>
                      </a:lnTo>
                      <a:lnTo>
                        <a:pt x="312" y="404"/>
                      </a:lnTo>
                      <a:lnTo>
                        <a:pt x="306" y="398"/>
                      </a:lnTo>
                      <a:lnTo>
                        <a:pt x="300" y="392"/>
                      </a:lnTo>
                      <a:lnTo>
                        <a:pt x="300" y="386"/>
                      </a:lnTo>
                      <a:lnTo>
                        <a:pt x="292" y="382"/>
                      </a:lnTo>
                      <a:lnTo>
                        <a:pt x="284" y="386"/>
                      </a:lnTo>
                      <a:lnTo>
                        <a:pt x="276" y="380"/>
                      </a:lnTo>
                      <a:lnTo>
                        <a:pt x="260" y="372"/>
                      </a:lnTo>
                      <a:lnTo>
                        <a:pt x="246" y="364"/>
                      </a:lnTo>
                      <a:lnTo>
                        <a:pt x="240" y="364"/>
                      </a:lnTo>
                      <a:lnTo>
                        <a:pt x="226" y="360"/>
                      </a:lnTo>
                      <a:lnTo>
                        <a:pt x="220" y="364"/>
                      </a:lnTo>
                      <a:lnTo>
                        <a:pt x="216" y="370"/>
                      </a:lnTo>
                      <a:lnTo>
                        <a:pt x="202" y="370"/>
                      </a:lnTo>
                      <a:lnTo>
                        <a:pt x="198" y="364"/>
                      </a:lnTo>
                      <a:lnTo>
                        <a:pt x="194" y="356"/>
                      </a:lnTo>
                      <a:lnTo>
                        <a:pt x="186" y="354"/>
                      </a:lnTo>
                      <a:lnTo>
                        <a:pt x="184" y="348"/>
                      </a:lnTo>
                      <a:lnTo>
                        <a:pt x="178" y="346"/>
                      </a:lnTo>
                      <a:lnTo>
                        <a:pt x="174" y="352"/>
                      </a:lnTo>
                      <a:lnTo>
                        <a:pt x="168" y="348"/>
                      </a:lnTo>
                      <a:lnTo>
                        <a:pt x="160" y="342"/>
                      </a:lnTo>
                      <a:lnTo>
                        <a:pt x="148" y="326"/>
                      </a:lnTo>
                      <a:lnTo>
                        <a:pt x="136" y="310"/>
                      </a:lnTo>
                      <a:lnTo>
                        <a:pt x="126" y="296"/>
                      </a:lnTo>
                      <a:lnTo>
                        <a:pt x="130" y="288"/>
                      </a:lnTo>
                      <a:lnTo>
                        <a:pt x="138" y="284"/>
                      </a:lnTo>
                      <a:lnTo>
                        <a:pt x="130" y="272"/>
                      </a:lnTo>
                      <a:lnTo>
                        <a:pt x="132" y="262"/>
                      </a:lnTo>
                      <a:lnTo>
                        <a:pt x="140" y="250"/>
                      </a:lnTo>
                      <a:lnTo>
                        <a:pt x="148" y="236"/>
                      </a:lnTo>
                      <a:lnTo>
                        <a:pt x="148" y="224"/>
                      </a:lnTo>
                      <a:lnTo>
                        <a:pt x="138" y="214"/>
                      </a:lnTo>
                      <a:lnTo>
                        <a:pt x="146" y="204"/>
                      </a:lnTo>
                      <a:lnTo>
                        <a:pt x="148" y="192"/>
                      </a:lnTo>
                      <a:lnTo>
                        <a:pt x="144" y="188"/>
                      </a:lnTo>
                      <a:lnTo>
                        <a:pt x="136" y="190"/>
                      </a:lnTo>
                      <a:lnTo>
                        <a:pt x="134" y="182"/>
                      </a:lnTo>
                      <a:lnTo>
                        <a:pt x="126" y="188"/>
                      </a:lnTo>
                      <a:lnTo>
                        <a:pt x="120" y="188"/>
                      </a:lnTo>
                      <a:lnTo>
                        <a:pt x="116" y="178"/>
                      </a:lnTo>
                      <a:lnTo>
                        <a:pt x="112" y="178"/>
                      </a:lnTo>
                      <a:lnTo>
                        <a:pt x="114" y="172"/>
                      </a:lnTo>
                      <a:lnTo>
                        <a:pt x="118" y="162"/>
                      </a:lnTo>
                      <a:lnTo>
                        <a:pt x="118" y="156"/>
                      </a:lnTo>
                      <a:lnTo>
                        <a:pt x="114" y="152"/>
                      </a:lnTo>
                      <a:lnTo>
                        <a:pt x="116" y="144"/>
                      </a:lnTo>
                      <a:lnTo>
                        <a:pt x="128" y="142"/>
                      </a:lnTo>
                      <a:lnTo>
                        <a:pt x="130" y="132"/>
                      </a:lnTo>
                      <a:lnTo>
                        <a:pt x="132" y="124"/>
                      </a:lnTo>
                      <a:lnTo>
                        <a:pt x="130" y="116"/>
                      </a:lnTo>
                      <a:lnTo>
                        <a:pt x="128" y="108"/>
                      </a:lnTo>
                      <a:lnTo>
                        <a:pt x="124" y="100"/>
                      </a:lnTo>
                      <a:lnTo>
                        <a:pt x="124" y="92"/>
                      </a:lnTo>
                      <a:lnTo>
                        <a:pt x="128" y="86"/>
                      </a:lnTo>
                      <a:lnTo>
                        <a:pt x="130" y="82"/>
                      </a:lnTo>
                      <a:lnTo>
                        <a:pt x="128" y="76"/>
                      </a:lnTo>
                      <a:lnTo>
                        <a:pt x="130" y="64"/>
                      </a:lnTo>
                      <a:lnTo>
                        <a:pt x="122" y="60"/>
                      </a:lnTo>
                      <a:lnTo>
                        <a:pt x="118" y="66"/>
                      </a:lnTo>
                      <a:lnTo>
                        <a:pt x="112" y="66"/>
                      </a:lnTo>
                      <a:lnTo>
                        <a:pt x="106" y="60"/>
                      </a:lnTo>
                      <a:lnTo>
                        <a:pt x="98" y="54"/>
                      </a:lnTo>
                      <a:lnTo>
                        <a:pt x="90" y="56"/>
                      </a:lnTo>
                      <a:lnTo>
                        <a:pt x="78" y="56"/>
                      </a:lnTo>
                      <a:lnTo>
                        <a:pt x="72" y="56"/>
                      </a:lnTo>
                      <a:lnTo>
                        <a:pt x="56" y="52"/>
                      </a:lnTo>
                      <a:lnTo>
                        <a:pt x="52" y="48"/>
                      </a:lnTo>
                      <a:lnTo>
                        <a:pt x="44" y="46"/>
                      </a:lnTo>
                      <a:lnTo>
                        <a:pt x="44" y="40"/>
                      </a:lnTo>
                      <a:lnTo>
                        <a:pt x="34" y="32"/>
                      </a:lnTo>
                      <a:lnTo>
                        <a:pt x="26" y="32"/>
                      </a:lnTo>
                      <a:lnTo>
                        <a:pt x="22" y="30"/>
                      </a:lnTo>
                      <a:lnTo>
                        <a:pt x="16" y="26"/>
                      </a:lnTo>
                      <a:lnTo>
                        <a:pt x="18" y="18"/>
                      </a:lnTo>
                      <a:lnTo>
                        <a:pt x="10" y="12"/>
                      </a:lnTo>
                      <a:lnTo>
                        <a:pt x="4" y="10"/>
                      </a:lnTo>
                      <a:lnTo>
                        <a:pt x="4" y="6"/>
                      </a:lnTo>
                      <a:lnTo>
                        <a:pt x="0"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77" name="Freeform 123"/>
                <p:cNvSpPr>
                  <a:spLocks/>
                </p:cNvSpPr>
                <p:nvPr/>
              </p:nvSpPr>
              <p:spPr bwMode="auto">
                <a:xfrm>
                  <a:off x="8186736" y="2608309"/>
                  <a:ext cx="250825" cy="933450"/>
                </a:xfrm>
                <a:custGeom>
                  <a:avLst/>
                  <a:gdLst>
                    <a:gd name="T0" fmla="*/ 2147483647 w 158"/>
                    <a:gd name="T1" fmla="*/ 0 h 588"/>
                    <a:gd name="T2" fmla="*/ 2147483647 w 158"/>
                    <a:gd name="T3" fmla="*/ 2147483647 h 588"/>
                    <a:gd name="T4" fmla="*/ 2147483647 w 158"/>
                    <a:gd name="T5" fmla="*/ 2147483647 h 588"/>
                    <a:gd name="T6" fmla="*/ 2147483647 w 158"/>
                    <a:gd name="T7" fmla="*/ 2147483647 h 588"/>
                    <a:gd name="T8" fmla="*/ 2147483647 w 158"/>
                    <a:gd name="T9" fmla="*/ 2147483647 h 588"/>
                    <a:gd name="T10" fmla="*/ 2147483647 w 158"/>
                    <a:gd name="T11" fmla="*/ 2147483647 h 588"/>
                    <a:gd name="T12" fmla="*/ 2147483647 w 158"/>
                    <a:gd name="T13" fmla="*/ 2147483647 h 588"/>
                    <a:gd name="T14" fmla="*/ 2147483647 w 158"/>
                    <a:gd name="T15" fmla="*/ 2147483647 h 588"/>
                    <a:gd name="T16" fmla="*/ 2147483647 w 158"/>
                    <a:gd name="T17" fmla="*/ 2147483647 h 588"/>
                    <a:gd name="T18" fmla="*/ 0 w 158"/>
                    <a:gd name="T19" fmla="*/ 2147483647 h 588"/>
                    <a:gd name="T20" fmla="*/ 2147483647 w 158"/>
                    <a:gd name="T21" fmla="*/ 2147483647 h 588"/>
                    <a:gd name="T22" fmla="*/ 2147483647 w 158"/>
                    <a:gd name="T23" fmla="*/ 2147483647 h 588"/>
                    <a:gd name="T24" fmla="*/ 2147483647 w 158"/>
                    <a:gd name="T25" fmla="*/ 2147483647 h 588"/>
                    <a:gd name="T26" fmla="*/ 2147483647 w 158"/>
                    <a:gd name="T27" fmla="*/ 2147483647 h 588"/>
                    <a:gd name="T28" fmla="*/ 2147483647 w 158"/>
                    <a:gd name="T29" fmla="*/ 2147483647 h 588"/>
                    <a:gd name="T30" fmla="*/ 2147483647 w 158"/>
                    <a:gd name="T31" fmla="*/ 2147483647 h 588"/>
                    <a:gd name="T32" fmla="*/ 2147483647 w 158"/>
                    <a:gd name="T33" fmla="*/ 2147483647 h 588"/>
                    <a:gd name="T34" fmla="*/ 2147483647 w 158"/>
                    <a:gd name="T35" fmla="*/ 2147483647 h 588"/>
                    <a:gd name="T36" fmla="*/ 2147483647 w 158"/>
                    <a:gd name="T37" fmla="*/ 2147483647 h 588"/>
                    <a:gd name="T38" fmla="*/ 2147483647 w 158"/>
                    <a:gd name="T39" fmla="*/ 2147483647 h 588"/>
                    <a:gd name="T40" fmla="*/ 2147483647 w 158"/>
                    <a:gd name="T41" fmla="*/ 2147483647 h 588"/>
                    <a:gd name="T42" fmla="*/ 2147483647 w 158"/>
                    <a:gd name="T43" fmla="*/ 2147483647 h 588"/>
                    <a:gd name="T44" fmla="*/ 2147483647 w 158"/>
                    <a:gd name="T45" fmla="*/ 2147483647 h 588"/>
                    <a:gd name="T46" fmla="*/ 2147483647 w 158"/>
                    <a:gd name="T47" fmla="*/ 2147483647 h 588"/>
                    <a:gd name="T48" fmla="*/ 2147483647 w 158"/>
                    <a:gd name="T49" fmla="*/ 2147483647 h 588"/>
                    <a:gd name="T50" fmla="*/ 2147483647 w 158"/>
                    <a:gd name="T51" fmla="*/ 2147483647 h 588"/>
                    <a:gd name="T52" fmla="*/ 2147483647 w 158"/>
                    <a:gd name="T53" fmla="*/ 2147483647 h 588"/>
                    <a:gd name="T54" fmla="*/ 2147483647 w 158"/>
                    <a:gd name="T55" fmla="*/ 2147483647 h 588"/>
                    <a:gd name="T56" fmla="*/ 2147483647 w 158"/>
                    <a:gd name="T57" fmla="*/ 2147483647 h 588"/>
                    <a:gd name="T58" fmla="*/ 2147483647 w 158"/>
                    <a:gd name="T59" fmla="*/ 2147483647 h 588"/>
                    <a:gd name="T60" fmla="*/ 2147483647 w 158"/>
                    <a:gd name="T61" fmla="*/ 2147483647 h 588"/>
                    <a:gd name="T62" fmla="*/ 2147483647 w 158"/>
                    <a:gd name="T63" fmla="*/ 2147483647 h 588"/>
                    <a:gd name="T64" fmla="*/ 2147483647 w 158"/>
                    <a:gd name="T65" fmla="*/ 2147483647 h 588"/>
                    <a:gd name="T66" fmla="*/ 2147483647 w 158"/>
                    <a:gd name="T67" fmla="*/ 2147483647 h 588"/>
                    <a:gd name="T68" fmla="*/ 2147483647 w 158"/>
                    <a:gd name="T69" fmla="*/ 2147483647 h 588"/>
                    <a:gd name="T70" fmla="*/ 2147483647 w 158"/>
                    <a:gd name="T71" fmla="*/ 2147483647 h 588"/>
                    <a:gd name="T72" fmla="*/ 2147483647 w 158"/>
                    <a:gd name="T73" fmla="*/ 2147483647 h 588"/>
                    <a:gd name="T74" fmla="*/ 2147483647 w 158"/>
                    <a:gd name="T75" fmla="*/ 2147483647 h 588"/>
                    <a:gd name="T76" fmla="*/ 2147483647 w 158"/>
                    <a:gd name="T77" fmla="*/ 2147483647 h 588"/>
                    <a:gd name="T78" fmla="*/ 2147483647 w 158"/>
                    <a:gd name="T79" fmla="*/ 2147483647 h 588"/>
                    <a:gd name="T80" fmla="*/ 2147483647 w 158"/>
                    <a:gd name="T81" fmla="*/ 2147483647 h 588"/>
                    <a:gd name="T82" fmla="*/ 2147483647 w 158"/>
                    <a:gd name="T83" fmla="*/ 2147483647 h 588"/>
                    <a:gd name="T84" fmla="*/ 2147483647 w 158"/>
                    <a:gd name="T85" fmla="*/ 2147483647 h 588"/>
                    <a:gd name="T86" fmla="*/ 2147483647 w 158"/>
                    <a:gd name="T87" fmla="*/ 2147483647 h 588"/>
                    <a:gd name="T88" fmla="*/ 2147483647 w 158"/>
                    <a:gd name="T89" fmla="*/ 2147483647 h 588"/>
                    <a:gd name="T90" fmla="*/ 2147483647 w 158"/>
                    <a:gd name="T91" fmla="*/ 2147483647 h 588"/>
                    <a:gd name="T92" fmla="*/ 2147483647 w 158"/>
                    <a:gd name="T93" fmla="*/ 2147483647 h 588"/>
                    <a:gd name="T94" fmla="*/ 2147483647 w 158"/>
                    <a:gd name="T95" fmla="*/ 2147483647 h 588"/>
                    <a:gd name="T96" fmla="*/ 2147483647 w 158"/>
                    <a:gd name="T97" fmla="*/ 2147483647 h 588"/>
                    <a:gd name="T98" fmla="*/ 2147483647 w 158"/>
                    <a:gd name="T99" fmla="*/ 2147483647 h 588"/>
                    <a:gd name="T100" fmla="*/ 2147483647 w 158"/>
                    <a:gd name="T101" fmla="*/ 2147483647 h 588"/>
                    <a:gd name="T102" fmla="*/ 2147483647 w 158"/>
                    <a:gd name="T103" fmla="*/ 2147483647 h 588"/>
                    <a:gd name="T104" fmla="*/ 2147483647 w 158"/>
                    <a:gd name="T105" fmla="*/ 2147483647 h 58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58"/>
                    <a:gd name="T160" fmla="*/ 0 h 588"/>
                    <a:gd name="T161" fmla="*/ 158 w 158"/>
                    <a:gd name="T162" fmla="*/ 588 h 58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58" h="588">
                      <a:moveTo>
                        <a:pt x="54" y="0"/>
                      </a:moveTo>
                      <a:lnTo>
                        <a:pt x="54" y="0"/>
                      </a:lnTo>
                      <a:lnTo>
                        <a:pt x="54" y="10"/>
                      </a:lnTo>
                      <a:lnTo>
                        <a:pt x="52" y="20"/>
                      </a:lnTo>
                      <a:lnTo>
                        <a:pt x="52" y="26"/>
                      </a:lnTo>
                      <a:lnTo>
                        <a:pt x="54" y="30"/>
                      </a:lnTo>
                      <a:lnTo>
                        <a:pt x="56" y="30"/>
                      </a:lnTo>
                      <a:lnTo>
                        <a:pt x="54" y="40"/>
                      </a:lnTo>
                      <a:lnTo>
                        <a:pt x="50" y="44"/>
                      </a:lnTo>
                      <a:lnTo>
                        <a:pt x="46" y="52"/>
                      </a:lnTo>
                      <a:lnTo>
                        <a:pt x="50" y="56"/>
                      </a:lnTo>
                      <a:lnTo>
                        <a:pt x="50" y="70"/>
                      </a:lnTo>
                      <a:lnTo>
                        <a:pt x="42" y="90"/>
                      </a:lnTo>
                      <a:lnTo>
                        <a:pt x="36" y="96"/>
                      </a:lnTo>
                      <a:lnTo>
                        <a:pt x="28" y="106"/>
                      </a:lnTo>
                      <a:lnTo>
                        <a:pt x="22" y="112"/>
                      </a:lnTo>
                      <a:lnTo>
                        <a:pt x="10" y="118"/>
                      </a:lnTo>
                      <a:lnTo>
                        <a:pt x="4" y="120"/>
                      </a:lnTo>
                      <a:lnTo>
                        <a:pt x="0" y="126"/>
                      </a:lnTo>
                      <a:lnTo>
                        <a:pt x="0" y="132"/>
                      </a:lnTo>
                      <a:lnTo>
                        <a:pt x="4" y="140"/>
                      </a:lnTo>
                      <a:lnTo>
                        <a:pt x="8" y="150"/>
                      </a:lnTo>
                      <a:lnTo>
                        <a:pt x="6" y="158"/>
                      </a:lnTo>
                      <a:lnTo>
                        <a:pt x="2" y="164"/>
                      </a:lnTo>
                      <a:lnTo>
                        <a:pt x="6" y="166"/>
                      </a:lnTo>
                      <a:lnTo>
                        <a:pt x="12" y="168"/>
                      </a:lnTo>
                      <a:lnTo>
                        <a:pt x="20" y="174"/>
                      </a:lnTo>
                      <a:lnTo>
                        <a:pt x="24" y="180"/>
                      </a:lnTo>
                      <a:lnTo>
                        <a:pt x="28" y="184"/>
                      </a:lnTo>
                      <a:lnTo>
                        <a:pt x="34" y="188"/>
                      </a:lnTo>
                      <a:lnTo>
                        <a:pt x="40" y="192"/>
                      </a:lnTo>
                      <a:lnTo>
                        <a:pt x="42" y="198"/>
                      </a:lnTo>
                      <a:lnTo>
                        <a:pt x="48" y="200"/>
                      </a:lnTo>
                      <a:lnTo>
                        <a:pt x="52" y="202"/>
                      </a:lnTo>
                      <a:lnTo>
                        <a:pt x="60" y="206"/>
                      </a:lnTo>
                      <a:lnTo>
                        <a:pt x="64" y="210"/>
                      </a:lnTo>
                      <a:lnTo>
                        <a:pt x="72" y="218"/>
                      </a:lnTo>
                      <a:lnTo>
                        <a:pt x="80" y="220"/>
                      </a:lnTo>
                      <a:lnTo>
                        <a:pt x="82" y="228"/>
                      </a:lnTo>
                      <a:lnTo>
                        <a:pt x="86" y="232"/>
                      </a:lnTo>
                      <a:lnTo>
                        <a:pt x="92" y="232"/>
                      </a:lnTo>
                      <a:lnTo>
                        <a:pt x="102" y="234"/>
                      </a:lnTo>
                      <a:lnTo>
                        <a:pt x="106" y="240"/>
                      </a:lnTo>
                      <a:lnTo>
                        <a:pt x="114" y="246"/>
                      </a:lnTo>
                      <a:lnTo>
                        <a:pt x="118" y="252"/>
                      </a:lnTo>
                      <a:lnTo>
                        <a:pt x="118" y="256"/>
                      </a:lnTo>
                      <a:lnTo>
                        <a:pt x="118" y="260"/>
                      </a:lnTo>
                      <a:lnTo>
                        <a:pt x="114" y="264"/>
                      </a:lnTo>
                      <a:lnTo>
                        <a:pt x="114" y="266"/>
                      </a:lnTo>
                      <a:lnTo>
                        <a:pt x="112" y="272"/>
                      </a:lnTo>
                      <a:lnTo>
                        <a:pt x="114" y="278"/>
                      </a:lnTo>
                      <a:lnTo>
                        <a:pt x="114" y="284"/>
                      </a:lnTo>
                      <a:lnTo>
                        <a:pt x="114" y="288"/>
                      </a:lnTo>
                      <a:lnTo>
                        <a:pt x="108" y="296"/>
                      </a:lnTo>
                      <a:lnTo>
                        <a:pt x="106" y="300"/>
                      </a:lnTo>
                      <a:lnTo>
                        <a:pt x="102" y="304"/>
                      </a:lnTo>
                      <a:lnTo>
                        <a:pt x="100" y="314"/>
                      </a:lnTo>
                      <a:lnTo>
                        <a:pt x="100" y="318"/>
                      </a:lnTo>
                      <a:lnTo>
                        <a:pt x="102" y="328"/>
                      </a:lnTo>
                      <a:lnTo>
                        <a:pt x="104" y="334"/>
                      </a:lnTo>
                      <a:lnTo>
                        <a:pt x="104" y="340"/>
                      </a:lnTo>
                      <a:lnTo>
                        <a:pt x="106" y="346"/>
                      </a:lnTo>
                      <a:lnTo>
                        <a:pt x="110" y="350"/>
                      </a:lnTo>
                      <a:lnTo>
                        <a:pt x="114" y="352"/>
                      </a:lnTo>
                      <a:lnTo>
                        <a:pt x="120" y="354"/>
                      </a:lnTo>
                      <a:lnTo>
                        <a:pt x="124" y="356"/>
                      </a:lnTo>
                      <a:lnTo>
                        <a:pt x="130" y="358"/>
                      </a:lnTo>
                      <a:lnTo>
                        <a:pt x="132" y="364"/>
                      </a:lnTo>
                      <a:lnTo>
                        <a:pt x="132" y="370"/>
                      </a:lnTo>
                      <a:lnTo>
                        <a:pt x="130" y="374"/>
                      </a:lnTo>
                      <a:lnTo>
                        <a:pt x="132" y="380"/>
                      </a:lnTo>
                      <a:lnTo>
                        <a:pt x="132" y="386"/>
                      </a:lnTo>
                      <a:lnTo>
                        <a:pt x="134" y="394"/>
                      </a:lnTo>
                      <a:lnTo>
                        <a:pt x="134" y="398"/>
                      </a:lnTo>
                      <a:lnTo>
                        <a:pt x="138" y="402"/>
                      </a:lnTo>
                      <a:lnTo>
                        <a:pt x="140" y="406"/>
                      </a:lnTo>
                      <a:lnTo>
                        <a:pt x="142" y="412"/>
                      </a:lnTo>
                      <a:lnTo>
                        <a:pt x="146" y="416"/>
                      </a:lnTo>
                      <a:lnTo>
                        <a:pt x="148" y="420"/>
                      </a:lnTo>
                      <a:lnTo>
                        <a:pt x="146" y="424"/>
                      </a:lnTo>
                      <a:lnTo>
                        <a:pt x="144" y="432"/>
                      </a:lnTo>
                      <a:lnTo>
                        <a:pt x="144" y="436"/>
                      </a:lnTo>
                      <a:lnTo>
                        <a:pt x="144" y="442"/>
                      </a:lnTo>
                      <a:lnTo>
                        <a:pt x="142" y="446"/>
                      </a:lnTo>
                      <a:lnTo>
                        <a:pt x="144" y="452"/>
                      </a:lnTo>
                      <a:lnTo>
                        <a:pt x="144" y="458"/>
                      </a:lnTo>
                      <a:lnTo>
                        <a:pt x="144" y="468"/>
                      </a:lnTo>
                      <a:lnTo>
                        <a:pt x="142" y="474"/>
                      </a:lnTo>
                      <a:lnTo>
                        <a:pt x="138" y="482"/>
                      </a:lnTo>
                      <a:lnTo>
                        <a:pt x="134" y="490"/>
                      </a:lnTo>
                      <a:lnTo>
                        <a:pt x="130" y="494"/>
                      </a:lnTo>
                      <a:lnTo>
                        <a:pt x="126" y="500"/>
                      </a:lnTo>
                      <a:lnTo>
                        <a:pt x="122" y="504"/>
                      </a:lnTo>
                      <a:lnTo>
                        <a:pt x="122" y="510"/>
                      </a:lnTo>
                      <a:lnTo>
                        <a:pt x="126" y="514"/>
                      </a:lnTo>
                      <a:lnTo>
                        <a:pt x="132" y="516"/>
                      </a:lnTo>
                      <a:lnTo>
                        <a:pt x="136" y="522"/>
                      </a:lnTo>
                      <a:lnTo>
                        <a:pt x="142" y="530"/>
                      </a:lnTo>
                      <a:lnTo>
                        <a:pt x="144" y="540"/>
                      </a:lnTo>
                      <a:lnTo>
                        <a:pt x="148" y="546"/>
                      </a:lnTo>
                      <a:lnTo>
                        <a:pt x="154" y="554"/>
                      </a:lnTo>
                      <a:lnTo>
                        <a:pt x="156" y="564"/>
                      </a:lnTo>
                      <a:lnTo>
                        <a:pt x="156" y="568"/>
                      </a:lnTo>
                      <a:lnTo>
                        <a:pt x="158" y="574"/>
                      </a:lnTo>
                      <a:lnTo>
                        <a:pt x="156" y="582"/>
                      </a:lnTo>
                      <a:lnTo>
                        <a:pt x="152" y="588"/>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78" name="Freeform 124"/>
                <p:cNvSpPr>
                  <a:spLocks/>
                </p:cNvSpPr>
                <p:nvPr/>
              </p:nvSpPr>
              <p:spPr bwMode="auto">
                <a:xfrm>
                  <a:off x="5307011" y="3160759"/>
                  <a:ext cx="431800" cy="1006475"/>
                </a:xfrm>
                <a:custGeom>
                  <a:avLst/>
                  <a:gdLst>
                    <a:gd name="T0" fmla="*/ 2147483647 w 272"/>
                    <a:gd name="T1" fmla="*/ 2147483647 h 634"/>
                    <a:gd name="T2" fmla="*/ 2147483647 w 272"/>
                    <a:gd name="T3" fmla="*/ 2147483647 h 634"/>
                    <a:gd name="T4" fmla="*/ 2147483647 w 272"/>
                    <a:gd name="T5" fmla="*/ 2147483647 h 634"/>
                    <a:gd name="T6" fmla="*/ 2147483647 w 272"/>
                    <a:gd name="T7" fmla="*/ 2147483647 h 634"/>
                    <a:gd name="T8" fmla="*/ 2147483647 w 272"/>
                    <a:gd name="T9" fmla="*/ 2147483647 h 634"/>
                    <a:gd name="T10" fmla="*/ 2147483647 w 272"/>
                    <a:gd name="T11" fmla="*/ 2147483647 h 634"/>
                    <a:gd name="T12" fmla="*/ 2147483647 w 272"/>
                    <a:gd name="T13" fmla="*/ 2147483647 h 634"/>
                    <a:gd name="T14" fmla="*/ 2147483647 w 272"/>
                    <a:gd name="T15" fmla="*/ 2147483647 h 634"/>
                    <a:gd name="T16" fmla="*/ 2147483647 w 272"/>
                    <a:gd name="T17" fmla="*/ 2147483647 h 634"/>
                    <a:gd name="T18" fmla="*/ 2147483647 w 272"/>
                    <a:gd name="T19" fmla="*/ 2147483647 h 634"/>
                    <a:gd name="T20" fmla="*/ 2147483647 w 272"/>
                    <a:gd name="T21" fmla="*/ 2147483647 h 634"/>
                    <a:gd name="T22" fmla="*/ 2147483647 w 272"/>
                    <a:gd name="T23" fmla="*/ 2147483647 h 634"/>
                    <a:gd name="T24" fmla="*/ 2147483647 w 272"/>
                    <a:gd name="T25" fmla="*/ 2147483647 h 634"/>
                    <a:gd name="T26" fmla="*/ 2147483647 w 272"/>
                    <a:gd name="T27" fmla="*/ 2147483647 h 634"/>
                    <a:gd name="T28" fmla="*/ 2147483647 w 272"/>
                    <a:gd name="T29" fmla="*/ 2147483647 h 634"/>
                    <a:gd name="T30" fmla="*/ 2147483647 w 272"/>
                    <a:gd name="T31" fmla="*/ 2147483647 h 634"/>
                    <a:gd name="T32" fmla="*/ 2147483647 w 272"/>
                    <a:gd name="T33" fmla="*/ 2147483647 h 634"/>
                    <a:gd name="T34" fmla="*/ 2147483647 w 272"/>
                    <a:gd name="T35" fmla="*/ 2147483647 h 634"/>
                    <a:gd name="T36" fmla="*/ 2147483647 w 272"/>
                    <a:gd name="T37" fmla="*/ 2147483647 h 634"/>
                    <a:gd name="T38" fmla="*/ 2147483647 w 272"/>
                    <a:gd name="T39" fmla="*/ 2147483647 h 634"/>
                    <a:gd name="T40" fmla="*/ 2147483647 w 272"/>
                    <a:gd name="T41" fmla="*/ 2147483647 h 634"/>
                    <a:gd name="T42" fmla="*/ 2147483647 w 272"/>
                    <a:gd name="T43" fmla="*/ 2147483647 h 634"/>
                    <a:gd name="T44" fmla="*/ 2147483647 w 272"/>
                    <a:gd name="T45" fmla="*/ 2147483647 h 634"/>
                    <a:gd name="T46" fmla="*/ 2147483647 w 272"/>
                    <a:gd name="T47" fmla="*/ 2147483647 h 634"/>
                    <a:gd name="T48" fmla="*/ 2147483647 w 272"/>
                    <a:gd name="T49" fmla="*/ 2147483647 h 634"/>
                    <a:gd name="T50" fmla="*/ 2147483647 w 272"/>
                    <a:gd name="T51" fmla="*/ 2147483647 h 634"/>
                    <a:gd name="T52" fmla="*/ 2147483647 w 272"/>
                    <a:gd name="T53" fmla="*/ 2147483647 h 634"/>
                    <a:gd name="T54" fmla="*/ 2147483647 w 272"/>
                    <a:gd name="T55" fmla="*/ 2147483647 h 634"/>
                    <a:gd name="T56" fmla="*/ 2147483647 w 272"/>
                    <a:gd name="T57" fmla="*/ 2147483647 h 634"/>
                    <a:gd name="T58" fmla="*/ 2147483647 w 272"/>
                    <a:gd name="T59" fmla="*/ 2147483647 h 634"/>
                    <a:gd name="T60" fmla="*/ 2147483647 w 272"/>
                    <a:gd name="T61" fmla="*/ 2147483647 h 634"/>
                    <a:gd name="T62" fmla="*/ 2147483647 w 272"/>
                    <a:gd name="T63" fmla="*/ 2147483647 h 634"/>
                    <a:gd name="T64" fmla="*/ 2147483647 w 272"/>
                    <a:gd name="T65" fmla="*/ 2147483647 h 634"/>
                    <a:gd name="T66" fmla="*/ 2147483647 w 272"/>
                    <a:gd name="T67" fmla="*/ 2147483647 h 634"/>
                    <a:gd name="T68" fmla="*/ 2147483647 w 272"/>
                    <a:gd name="T69" fmla="*/ 2147483647 h 634"/>
                    <a:gd name="T70" fmla="*/ 2147483647 w 272"/>
                    <a:gd name="T71" fmla="*/ 2147483647 h 634"/>
                    <a:gd name="T72" fmla="*/ 2147483647 w 272"/>
                    <a:gd name="T73" fmla="*/ 2147483647 h 634"/>
                    <a:gd name="T74" fmla="*/ 2147483647 w 272"/>
                    <a:gd name="T75" fmla="*/ 2147483647 h 634"/>
                    <a:gd name="T76" fmla="*/ 2147483647 w 272"/>
                    <a:gd name="T77" fmla="*/ 2147483647 h 634"/>
                    <a:gd name="T78" fmla="*/ 2147483647 w 272"/>
                    <a:gd name="T79" fmla="*/ 2147483647 h 634"/>
                    <a:gd name="T80" fmla="*/ 2147483647 w 272"/>
                    <a:gd name="T81" fmla="*/ 2147483647 h 634"/>
                    <a:gd name="T82" fmla="*/ 2147483647 w 272"/>
                    <a:gd name="T83" fmla="*/ 2147483647 h 634"/>
                    <a:gd name="T84" fmla="*/ 2147483647 w 272"/>
                    <a:gd name="T85" fmla="*/ 2147483647 h 634"/>
                    <a:gd name="T86" fmla="*/ 2147483647 w 272"/>
                    <a:gd name="T87" fmla="*/ 2147483647 h 634"/>
                    <a:gd name="T88" fmla="*/ 2147483647 w 272"/>
                    <a:gd name="T89" fmla="*/ 2147483647 h 634"/>
                    <a:gd name="T90" fmla="*/ 2147483647 w 272"/>
                    <a:gd name="T91" fmla="*/ 2147483647 h 634"/>
                    <a:gd name="T92" fmla="*/ 2147483647 w 272"/>
                    <a:gd name="T93" fmla="*/ 2147483647 h 634"/>
                    <a:gd name="T94" fmla="*/ 2147483647 w 272"/>
                    <a:gd name="T95" fmla="*/ 2147483647 h 634"/>
                    <a:gd name="T96" fmla="*/ 2147483647 w 272"/>
                    <a:gd name="T97" fmla="*/ 2147483647 h 634"/>
                    <a:gd name="T98" fmla="*/ 2147483647 w 272"/>
                    <a:gd name="T99" fmla="*/ 2147483647 h 634"/>
                    <a:gd name="T100" fmla="*/ 2147483647 w 272"/>
                    <a:gd name="T101" fmla="*/ 2147483647 h 634"/>
                    <a:gd name="T102" fmla="*/ 2147483647 w 272"/>
                    <a:gd name="T103" fmla="*/ 2147483647 h 6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272"/>
                    <a:gd name="T157" fmla="*/ 0 h 634"/>
                    <a:gd name="T158" fmla="*/ 272 w 272"/>
                    <a:gd name="T159" fmla="*/ 634 h 6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272" h="634">
                      <a:moveTo>
                        <a:pt x="272" y="0"/>
                      </a:moveTo>
                      <a:lnTo>
                        <a:pt x="272" y="0"/>
                      </a:lnTo>
                      <a:lnTo>
                        <a:pt x="264" y="8"/>
                      </a:lnTo>
                      <a:lnTo>
                        <a:pt x="258" y="12"/>
                      </a:lnTo>
                      <a:lnTo>
                        <a:pt x="252" y="16"/>
                      </a:lnTo>
                      <a:lnTo>
                        <a:pt x="248" y="20"/>
                      </a:lnTo>
                      <a:lnTo>
                        <a:pt x="242" y="32"/>
                      </a:lnTo>
                      <a:lnTo>
                        <a:pt x="236" y="42"/>
                      </a:lnTo>
                      <a:lnTo>
                        <a:pt x="234" y="46"/>
                      </a:lnTo>
                      <a:lnTo>
                        <a:pt x="230" y="48"/>
                      </a:lnTo>
                      <a:lnTo>
                        <a:pt x="222" y="50"/>
                      </a:lnTo>
                      <a:lnTo>
                        <a:pt x="212" y="54"/>
                      </a:lnTo>
                      <a:lnTo>
                        <a:pt x="210" y="54"/>
                      </a:lnTo>
                      <a:lnTo>
                        <a:pt x="210" y="56"/>
                      </a:lnTo>
                      <a:lnTo>
                        <a:pt x="210" y="58"/>
                      </a:lnTo>
                      <a:lnTo>
                        <a:pt x="208" y="62"/>
                      </a:lnTo>
                      <a:lnTo>
                        <a:pt x="206" y="64"/>
                      </a:lnTo>
                      <a:lnTo>
                        <a:pt x="202" y="64"/>
                      </a:lnTo>
                      <a:lnTo>
                        <a:pt x="200" y="66"/>
                      </a:lnTo>
                      <a:lnTo>
                        <a:pt x="202" y="68"/>
                      </a:lnTo>
                      <a:lnTo>
                        <a:pt x="212" y="72"/>
                      </a:lnTo>
                      <a:lnTo>
                        <a:pt x="220" y="80"/>
                      </a:lnTo>
                      <a:lnTo>
                        <a:pt x="224" y="90"/>
                      </a:lnTo>
                      <a:lnTo>
                        <a:pt x="224" y="92"/>
                      </a:lnTo>
                      <a:lnTo>
                        <a:pt x="222" y="96"/>
                      </a:lnTo>
                      <a:lnTo>
                        <a:pt x="216" y="100"/>
                      </a:lnTo>
                      <a:lnTo>
                        <a:pt x="212" y="104"/>
                      </a:lnTo>
                      <a:lnTo>
                        <a:pt x="210" y="106"/>
                      </a:lnTo>
                      <a:lnTo>
                        <a:pt x="208" y="110"/>
                      </a:lnTo>
                      <a:lnTo>
                        <a:pt x="196" y="116"/>
                      </a:lnTo>
                      <a:lnTo>
                        <a:pt x="190" y="118"/>
                      </a:lnTo>
                      <a:lnTo>
                        <a:pt x="186" y="116"/>
                      </a:lnTo>
                      <a:lnTo>
                        <a:pt x="182" y="116"/>
                      </a:lnTo>
                      <a:lnTo>
                        <a:pt x="174" y="118"/>
                      </a:lnTo>
                      <a:lnTo>
                        <a:pt x="158" y="122"/>
                      </a:lnTo>
                      <a:lnTo>
                        <a:pt x="154" y="124"/>
                      </a:lnTo>
                      <a:lnTo>
                        <a:pt x="152" y="128"/>
                      </a:lnTo>
                      <a:lnTo>
                        <a:pt x="150" y="130"/>
                      </a:lnTo>
                      <a:lnTo>
                        <a:pt x="144" y="132"/>
                      </a:lnTo>
                      <a:lnTo>
                        <a:pt x="142" y="132"/>
                      </a:lnTo>
                      <a:lnTo>
                        <a:pt x="140" y="130"/>
                      </a:lnTo>
                      <a:lnTo>
                        <a:pt x="134" y="128"/>
                      </a:lnTo>
                      <a:lnTo>
                        <a:pt x="132" y="128"/>
                      </a:lnTo>
                      <a:lnTo>
                        <a:pt x="130" y="130"/>
                      </a:lnTo>
                      <a:lnTo>
                        <a:pt x="132" y="134"/>
                      </a:lnTo>
                      <a:lnTo>
                        <a:pt x="134" y="138"/>
                      </a:lnTo>
                      <a:lnTo>
                        <a:pt x="134" y="140"/>
                      </a:lnTo>
                      <a:lnTo>
                        <a:pt x="132" y="142"/>
                      </a:lnTo>
                      <a:lnTo>
                        <a:pt x="124" y="144"/>
                      </a:lnTo>
                      <a:lnTo>
                        <a:pt x="122" y="144"/>
                      </a:lnTo>
                      <a:lnTo>
                        <a:pt x="118" y="140"/>
                      </a:lnTo>
                      <a:lnTo>
                        <a:pt x="108" y="130"/>
                      </a:lnTo>
                      <a:lnTo>
                        <a:pt x="106" y="128"/>
                      </a:lnTo>
                      <a:lnTo>
                        <a:pt x="102" y="128"/>
                      </a:lnTo>
                      <a:lnTo>
                        <a:pt x="98" y="126"/>
                      </a:lnTo>
                      <a:lnTo>
                        <a:pt x="94" y="124"/>
                      </a:lnTo>
                      <a:lnTo>
                        <a:pt x="88" y="116"/>
                      </a:lnTo>
                      <a:lnTo>
                        <a:pt x="86" y="112"/>
                      </a:lnTo>
                      <a:lnTo>
                        <a:pt x="86" y="110"/>
                      </a:lnTo>
                      <a:lnTo>
                        <a:pt x="86" y="108"/>
                      </a:lnTo>
                      <a:lnTo>
                        <a:pt x="84" y="108"/>
                      </a:lnTo>
                      <a:lnTo>
                        <a:pt x="80" y="110"/>
                      </a:lnTo>
                      <a:lnTo>
                        <a:pt x="78" y="114"/>
                      </a:lnTo>
                      <a:lnTo>
                        <a:pt x="80" y="118"/>
                      </a:lnTo>
                      <a:lnTo>
                        <a:pt x="80" y="122"/>
                      </a:lnTo>
                      <a:lnTo>
                        <a:pt x="80" y="126"/>
                      </a:lnTo>
                      <a:lnTo>
                        <a:pt x="76" y="124"/>
                      </a:lnTo>
                      <a:lnTo>
                        <a:pt x="72" y="122"/>
                      </a:lnTo>
                      <a:lnTo>
                        <a:pt x="66" y="118"/>
                      </a:lnTo>
                      <a:lnTo>
                        <a:pt x="56" y="120"/>
                      </a:lnTo>
                      <a:lnTo>
                        <a:pt x="50" y="122"/>
                      </a:lnTo>
                      <a:lnTo>
                        <a:pt x="46" y="124"/>
                      </a:lnTo>
                      <a:lnTo>
                        <a:pt x="42" y="128"/>
                      </a:lnTo>
                      <a:lnTo>
                        <a:pt x="36" y="128"/>
                      </a:lnTo>
                      <a:lnTo>
                        <a:pt x="34" y="130"/>
                      </a:lnTo>
                      <a:lnTo>
                        <a:pt x="32" y="132"/>
                      </a:lnTo>
                      <a:lnTo>
                        <a:pt x="32" y="140"/>
                      </a:lnTo>
                      <a:lnTo>
                        <a:pt x="34" y="148"/>
                      </a:lnTo>
                      <a:lnTo>
                        <a:pt x="40" y="160"/>
                      </a:lnTo>
                      <a:lnTo>
                        <a:pt x="46" y="170"/>
                      </a:lnTo>
                      <a:lnTo>
                        <a:pt x="46" y="174"/>
                      </a:lnTo>
                      <a:lnTo>
                        <a:pt x="46" y="178"/>
                      </a:lnTo>
                      <a:lnTo>
                        <a:pt x="44" y="182"/>
                      </a:lnTo>
                      <a:lnTo>
                        <a:pt x="46" y="186"/>
                      </a:lnTo>
                      <a:lnTo>
                        <a:pt x="50" y="192"/>
                      </a:lnTo>
                      <a:lnTo>
                        <a:pt x="56" y="200"/>
                      </a:lnTo>
                      <a:lnTo>
                        <a:pt x="58" y="204"/>
                      </a:lnTo>
                      <a:lnTo>
                        <a:pt x="58" y="206"/>
                      </a:lnTo>
                      <a:lnTo>
                        <a:pt x="56" y="210"/>
                      </a:lnTo>
                      <a:lnTo>
                        <a:pt x="58" y="214"/>
                      </a:lnTo>
                      <a:lnTo>
                        <a:pt x="62" y="222"/>
                      </a:lnTo>
                      <a:lnTo>
                        <a:pt x="70" y="230"/>
                      </a:lnTo>
                      <a:lnTo>
                        <a:pt x="74" y="238"/>
                      </a:lnTo>
                      <a:lnTo>
                        <a:pt x="78" y="254"/>
                      </a:lnTo>
                      <a:lnTo>
                        <a:pt x="78" y="260"/>
                      </a:lnTo>
                      <a:lnTo>
                        <a:pt x="78" y="264"/>
                      </a:lnTo>
                      <a:lnTo>
                        <a:pt x="80" y="266"/>
                      </a:lnTo>
                      <a:lnTo>
                        <a:pt x="82" y="272"/>
                      </a:lnTo>
                      <a:lnTo>
                        <a:pt x="82" y="280"/>
                      </a:lnTo>
                      <a:lnTo>
                        <a:pt x="82" y="296"/>
                      </a:lnTo>
                      <a:lnTo>
                        <a:pt x="78" y="300"/>
                      </a:lnTo>
                      <a:lnTo>
                        <a:pt x="72" y="308"/>
                      </a:lnTo>
                      <a:lnTo>
                        <a:pt x="62" y="316"/>
                      </a:lnTo>
                      <a:lnTo>
                        <a:pt x="54" y="326"/>
                      </a:lnTo>
                      <a:lnTo>
                        <a:pt x="54" y="330"/>
                      </a:lnTo>
                      <a:lnTo>
                        <a:pt x="54" y="334"/>
                      </a:lnTo>
                      <a:lnTo>
                        <a:pt x="54" y="338"/>
                      </a:lnTo>
                      <a:lnTo>
                        <a:pt x="54" y="340"/>
                      </a:lnTo>
                      <a:lnTo>
                        <a:pt x="54" y="342"/>
                      </a:lnTo>
                      <a:lnTo>
                        <a:pt x="56" y="344"/>
                      </a:lnTo>
                      <a:lnTo>
                        <a:pt x="58" y="342"/>
                      </a:lnTo>
                      <a:lnTo>
                        <a:pt x="62" y="340"/>
                      </a:lnTo>
                      <a:lnTo>
                        <a:pt x="66" y="338"/>
                      </a:lnTo>
                      <a:lnTo>
                        <a:pt x="68" y="338"/>
                      </a:lnTo>
                      <a:lnTo>
                        <a:pt x="70" y="340"/>
                      </a:lnTo>
                      <a:lnTo>
                        <a:pt x="66" y="342"/>
                      </a:lnTo>
                      <a:lnTo>
                        <a:pt x="62" y="344"/>
                      </a:lnTo>
                      <a:lnTo>
                        <a:pt x="62" y="346"/>
                      </a:lnTo>
                      <a:lnTo>
                        <a:pt x="64" y="350"/>
                      </a:lnTo>
                      <a:lnTo>
                        <a:pt x="66" y="354"/>
                      </a:lnTo>
                      <a:lnTo>
                        <a:pt x="58" y="360"/>
                      </a:lnTo>
                      <a:lnTo>
                        <a:pt x="56" y="360"/>
                      </a:lnTo>
                      <a:lnTo>
                        <a:pt x="60" y="358"/>
                      </a:lnTo>
                      <a:lnTo>
                        <a:pt x="44" y="372"/>
                      </a:lnTo>
                      <a:lnTo>
                        <a:pt x="38" y="380"/>
                      </a:lnTo>
                      <a:lnTo>
                        <a:pt x="32" y="388"/>
                      </a:lnTo>
                      <a:lnTo>
                        <a:pt x="26" y="394"/>
                      </a:lnTo>
                      <a:lnTo>
                        <a:pt x="22" y="396"/>
                      </a:lnTo>
                      <a:lnTo>
                        <a:pt x="16" y="396"/>
                      </a:lnTo>
                      <a:lnTo>
                        <a:pt x="12" y="396"/>
                      </a:lnTo>
                      <a:lnTo>
                        <a:pt x="10" y="394"/>
                      </a:lnTo>
                      <a:lnTo>
                        <a:pt x="6" y="392"/>
                      </a:lnTo>
                      <a:lnTo>
                        <a:pt x="2" y="394"/>
                      </a:lnTo>
                      <a:lnTo>
                        <a:pt x="0" y="398"/>
                      </a:lnTo>
                      <a:lnTo>
                        <a:pt x="2" y="400"/>
                      </a:lnTo>
                      <a:lnTo>
                        <a:pt x="4" y="402"/>
                      </a:lnTo>
                      <a:lnTo>
                        <a:pt x="4" y="406"/>
                      </a:lnTo>
                      <a:lnTo>
                        <a:pt x="4" y="410"/>
                      </a:lnTo>
                      <a:lnTo>
                        <a:pt x="2" y="412"/>
                      </a:lnTo>
                      <a:lnTo>
                        <a:pt x="4" y="414"/>
                      </a:lnTo>
                      <a:lnTo>
                        <a:pt x="8" y="418"/>
                      </a:lnTo>
                      <a:lnTo>
                        <a:pt x="14" y="418"/>
                      </a:lnTo>
                      <a:lnTo>
                        <a:pt x="18" y="420"/>
                      </a:lnTo>
                      <a:lnTo>
                        <a:pt x="20" y="424"/>
                      </a:lnTo>
                      <a:lnTo>
                        <a:pt x="20" y="428"/>
                      </a:lnTo>
                      <a:lnTo>
                        <a:pt x="20" y="434"/>
                      </a:lnTo>
                      <a:lnTo>
                        <a:pt x="22" y="436"/>
                      </a:lnTo>
                      <a:lnTo>
                        <a:pt x="26" y="436"/>
                      </a:lnTo>
                      <a:lnTo>
                        <a:pt x="28" y="438"/>
                      </a:lnTo>
                      <a:lnTo>
                        <a:pt x="28" y="444"/>
                      </a:lnTo>
                      <a:lnTo>
                        <a:pt x="26" y="448"/>
                      </a:lnTo>
                      <a:lnTo>
                        <a:pt x="28" y="452"/>
                      </a:lnTo>
                      <a:lnTo>
                        <a:pt x="28" y="454"/>
                      </a:lnTo>
                      <a:lnTo>
                        <a:pt x="28" y="458"/>
                      </a:lnTo>
                      <a:lnTo>
                        <a:pt x="28" y="466"/>
                      </a:lnTo>
                      <a:lnTo>
                        <a:pt x="26" y="468"/>
                      </a:lnTo>
                      <a:lnTo>
                        <a:pt x="24" y="468"/>
                      </a:lnTo>
                      <a:lnTo>
                        <a:pt x="22" y="468"/>
                      </a:lnTo>
                      <a:lnTo>
                        <a:pt x="20" y="472"/>
                      </a:lnTo>
                      <a:lnTo>
                        <a:pt x="18" y="476"/>
                      </a:lnTo>
                      <a:lnTo>
                        <a:pt x="12" y="478"/>
                      </a:lnTo>
                      <a:lnTo>
                        <a:pt x="12" y="480"/>
                      </a:lnTo>
                      <a:lnTo>
                        <a:pt x="12" y="482"/>
                      </a:lnTo>
                      <a:lnTo>
                        <a:pt x="14" y="488"/>
                      </a:lnTo>
                      <a:lnTo>
                        <a:pt x="22" y="498"/>
                      </a:lnTo>
                      <a:lnTo>
                        <a:pt x="22" y="502"/>
                      </a:lnTo>
                      <a:lnTo>
                        <a:pt x="24" y="504"/>
                      </a:lnTo>
                      <a:lnTo>
                        <a:pt x="24" y="512"/>
                      </a:lnTo>
                      <a:lnTo>
                        <a:pt x="26" y="518"/>
                      </a:lnTo>
                      <a:lnTo>
                        <a:pt x="28" y="524"/>
                      </a:lnTo>
                      <a:lnTo>
                        <a:pt x="30" y="530"/>
                      </a:lnTo>
                      <a:lnTo>
                        <a:pt x="30" y="536"/>
                      </a:lnTo>
                      <a:lnTo>
                        <a:pt x="30" y="540"/>
                      </a:lnTo>
                      <a:lnTo>
                        <a:pt x="32" y="542"/>
                      </a:lnTo>
                      <a:lnTo>
                        <a:pt x="34" y="544"/>
                      </a:lnTo>
                      <a:lnTo>
                        <a:pt x="40" y="544"/>
                      </a:lnTo>
                      <a:lnTo>
                        <a:pt x="44" y="546"/>
                      </a:lnTo>
                      <a:lnTo>
                        <a:pt x="48" y="548"/>
                      </a:lnTo>
                      <a:lnTo>
                        <a:pt x="54" y="548"/>
                      </a:lnTo>
                      <a:lnTo>
                        <a:pt x="52" y="552"/>
                      </a:lnTo>
                      <a:lnTo>
                        <a:pt x="48" y="556"/>
                      </a:lnTo>
                      <a:lnTo>
                        <a:pt x="46" y="562"/>
                      </a:lnTo>
                      <a:lnTo>
                        <a:pt x="44" y="568"/>
                      </a:lnTo>
                      <a:lnTo>
                        <a:pt x="42" y="570"/>
                      </a:lnTo>
                      <a:lnTo>
                        <a:pt x="44" y="574"/>
                      </a:lnTo>
                      <a:lnTo>
                        <a:pt x="48" y="580"/>
                      </a:lnTo>
                      <a:lnTo>
                        <a:pt x="52" y="582"/>
                      </a:lnTo>
                      <a:lnTo>
                        <a:pt x="60" y="580"/>
                      </a:lnTo>
                      <a:lnTo>
                        <a:pt x="66" y="578"/>
                      </a:lnTo>
                      <a:lnTo>
                        <a:pt x="70" y="576"/>
                      </a:lnTo>
                      <a:lnTo>
                        <a:pt x="76" y="578"/>
                      </a:lnTo>
                      <a:lnTo>
                        <a:pt x="78" y="580"/>
                      </a:lnTo>
                      <a:lnTo>
                        <a:pt x="86" y="586"/>
                      </a:lnTo>
                      <a:lnTo>
                        <a:pt x="90" y="592"/>
                      </a:lnTo>
                      <a:lnTo>
                        <a:pt x="90" y="598"/>
                      </a:lnTo>
                      <a:lnTo>
                        <a:pt x="90" y="604"/>
                      </a:lnTo>
                      <a:lnTo>
                        <a:pt x="86" y="616"/>
                      </a:lnTo>
                      <a:lnTo>
                        <a:pt x="86" y="622"/>
                      </a:lnTo>
                      <a:lnTo>
                        <a:pt x="88" y="626"/>
                      </a:lnTo>
                      <a:lnTo>
                        <a:pt x="92" y="630"/>
                      </a:lnTo>
                      <a:lnTo>
                        <a:pt x="96" y="634"/>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79" name="Freeform 125"/>
                <p:cNvSpPr>
                  <a:spLocks/>
                </p:cNvSpPr>
                <p:nvPr/>
              </p:nvSpPr>
              <p:spPr bwMode="auto">
                <a:xfrm>
                  <a:off x="7005636" y="2592434"/>
                  <a:ext cx="336550" cy="180975"/>
                </a:xfrm>
                <a:custGeom>
                  <a:avLst/>
                  <a:gdLst>
                    <a:gd name="T0" fmla="*/ 2147483647 w 212"/>
                    <a:gd name="T1" fmla="*/ 2147483647 h 114"/>
                    <a:gd name="T2" fmla="*/ 2147483647 w 212"/>
                    <a:gd name="T3" fmla="*/ 2147483647 h 114"/>
                    <a:gd name="T4" fmla="*/ 2147483647 w 212"/>
                    <a:gd name="T5" fmla="*/ 2147483647 h 114"/>
                    <a:gd name="T6" fmla="*/ 2147483647 w 212"/>
                    <a:gd name="T7" fmla="*/ 2147483647 h 114"/>
                    <a:gd name="T8" fmla="*/ 2147483647 w 212"/>
                    <a:gd name="T9" fmla="*/ 2147483647 h 114"/>
                    <a:gd name="T10" fmla="*/ 2147483647 w 212"/>
                    <a:gd name="T11" fmla="*/ 2147483647 h 114"/>
                    <a:gd name="T12" fmla="*/ 2147483647 w 212"/>
                    <a:gd name="T13" fmla="*/ 2147483647 h 114"/>
                    <a:gd name="T14" fmla="*/ 2147483647 w 212"/>
                    <a:gd name="T15" fmla="*/ 2147483647 h 114"/>
                    <a:gd name="T16" fmla="*/ 2147483647 w 212"/>
                    <a:gd name="T17" fmla="*/ 2147483647 h 114"/>
                    <a:gd name="T18" fmla="*/ 2147483647 w 212"/>
                    <a:gd name="T19" fmla="*/ 2147483647 h 114"/>
                    <a:gd name="T20" fmla="*/ 2147483647 w 212"/>
                    <a:gd name="T21" fmla="*/ 2147483647 h 114"/>
                    <a:gd name="T22" fmla="*/ 2147483647 w 212"/>
                    <a:gd name="T23" fmla="*/ 2147483647 h 114"/>
                    <a:gd name="T24" fmla="*/ 2147483647 w 212"/>
                    <a:gd name="T25" fmla="*/ 2147483647 h 114"/>
                    <a:gd name="T26" fmla="*/ 2147483647 w 212"/>
                    <a:gd name="T27" fmla="*/ 2147483647 h 114"/>
                    <a:gd name="T28" fmla="*/ 2147483647 w 212"/>
                    <a:gd name="T29" fmla="*/ 2147483647 h 114"/>
                    <a:gd name="T30" fmla="*/ 2147483647 w 212"/>
                    <a:gd name="T31" fmla="*/ 2147483647 h 114"/>
                    <a:gd name="T32" fmla="*/ 2147483647 w 212"/>
                    <a:gd name="T33" fmla="*/ 2147483647 h 114"/>
                    <a:gd name="T34" fmla="*/ 2147483647 w 212"/>
                    <a:gd name="T35" fmla="*/ 2147483647 h 114"/>
                    <a:gd name="T36" fmla="*/ 2147483647 w 212"/>
                    <a:gd name="T37" fmla="*/ 2147483647 h 114"/>
                    <a:gd name="T38" fmla="*/ 2147483647 w 212"/>
                    <a:gd name="T39" fmla="*/ 2147483647 h 114"/>
                    <a:gd name="T40" fmla="*/ 2147483647 w 212"/>
                    <a:gd name="T41" fmla="*/ 2147483647 h 114"/>
                    <a:gd name="T42" fmla="*/ 2147483647 w 212"/>
                    <a:gd name="T43" fmla="*/ 2147483647 h 114"/>
                    <a:gd name="T44" fmla="*/ 2147483647 w 212"/>
                    <a:gd name="T45" fmla="*/ 2147483647 h 114"/>
                    <a:gd name="T46" fmla="*/ 2147483647 w 212"/>
                    <a:gd name="T47" fmla="*/ 2147483647 h 114"/>
                    <a:gd name="T48" fmla="*/ 2147483647 w 212"/>
                    <a:gd name="T49" fmla="*/ 2147483647 h 114"/>
                    <a:gd name="T50" fmla="*/ 2147483647 w 212"/>
                    <a:gd name="T51" fmla="*/ 2147483647 h 114"/>
                    <a:gd name="T52" fmla="*/ 2147483647 w 212"/>
                    <a:gd name="T53" fmla="*/ 2147483647 h 114"/>
                    <a:gd name="T54" fmla="*/ 2147483647 w 212"/>
                    <a:gd name="T55" fmla="*/ 2147483647 h 114"/>
                    <a:gd name="T56" fmla="*/ 2147483647 w 212"/>
                    <a:gd name="T57" fmla="*/ 2147483647 h 114"/>
                    <a:gd name="T58" fmla="*/ 2147483647 w 212"/>
                    <a:gd name="T59" fmla="*/ 2147483647 h 114"/>
                    <a:gd name="T60" fmla="*/ 2147483647 w 212"/>
                    <a:gd name="T61" fmla="*/ 2147483647 h 114"/>
                    <a:gd name="T62" fmla="*/ 2147483647 w 212"/>
                    <a:gd name="T63" fmla="*/ 2147483647 h 114"/>
                    <a:gd name="T64" fmla="*/ 2147483647 w 212"/>
                    <a:gd name="T65" fmla="*/ 2147483647 h 114"/>
                    <a:gd name="T66" fmla="*/ 2147483647 w 212"/>
                    <a:gd name="T67" fmla="*/ 2147483647 h 114"/>
                    <a:gd name="T68" fmla="*/ 2147483647 w 212"/>
                    <a:gd name="T69" fmla="*/ 2147483647 h 114"/>
                    <a:gd name="T70" fmla="*/ 2147483647 w 212"/>
                    <a:gd name="T71" fmla="*/ 2147483647 h 114"/>
                    <a:gd name="T72" fmla="*/ 2147483647 w 212"/>
                    <a:gd name="T73" fmla="*/ 0 h 114"/>
                    <a:gd name="T74" fmla="*/ 0 w 212"/>
                    <a:gd name="T75" fmla="*/ 0 h 11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12"/>
                    <a:gd name="T115" fmla="*/ 0 h 114"/>
                    <a:gd name="T116" fmla="*/ 212 w 212"/>
                    <a:gd name="T117" fmla="*/ 114 h 11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12" h="114">
                      <a:moveTo>
                        <a:pt x="212" y="112"/>
                      </a:moveTo>
                      <a:lnTo>
                        <a:pt x="210" y="110"/>
                      </a:lnTo>
                      <a:lnTo>
                        <a:pt x="200" y="112"/>
                      </a:lnTo>
                      <a:lnTo>
                        <a:pt x="192" y="110"/>
                      </a:lnTo>
                      <a:lnTo>
                        <a:pt x="180" y="108"/>
                      </a:lnTo>
                      <a:lnTo>
                        <a:pt x="174" y="106"/>
                      </a:lnTo>
                      <a:lnTo>
                        <a:pt x="164" y="104"/>
                      </a:lnTo>
                      <a:lnTo>
                        <a:pt x="160" y="108"/>
                      </a:lnTo>
                      <a:lnTo>
                        <a:pt x="156" y="114"/>
                      </a:lnTo>
                      <a:lnTo>
                        <a:pt x="146" y="114"/>
                      </a:lnTo>
                      <a:lnTo>
                        <a:pt x="140" y="104"/>
                      </a:lnTo>
                      <a:lnTo>
                        <a:pt x="132" y="96"/>
                      </a:lnTo>
                      <a:lnTo>
                        <a:pt x="132" y="90"/>
                      </a:lnTo>
                      <a:lnTo>
                        <a:pt x="128" y="86"/>
                      </a:lnTo>
                      <a:lnTo>
                        <a:pt x="122" y="82"/>
                      </a:lnTo>
                      <a:lnTo>
                        <a:pt x="116" y="78"/>
                      </a:lnTo>
                      <a:lnTo>
                        <a:pt x="118" y="70"/>
                      </a:lnTo>
                      <a:lnTo>
                        <a:pt x="114" y="64"/>
                      </a:lnTo>
                      <a:lnTo>
                        <a:pt x="106" y="64"/>
                      </a:lnTo>
                      <a:lnTo>
                        <a:pt x="96" y="60"/>
                      </a:lnTo>
                      <a:lnTo>
                        <a:pt x="90" y="56"/>
                      </a:lnTo>
                      <a:lnTo>
                        <a:pt x="86" y="48"/>
                      </a:lnTo>
                      <a:lnTo>
                        <a:pt x="82" y="38"/>
                      </a:lnTo>
                      <a:lnTo>
                        <a:pt x="76" y="30"/>
                      </a:lnTo>
                      <a:lnTo>
                        <a:pt x="78" y="20"/>
                      </a:lnTo>
                      <a:lnTo>
                        <a:pt x="70" y="16"/>
                      </a:lnTo>
                      <a:lnTo>
                        <a:pt x="60" y="14"/>
                      </a:lnTo>
                      <a:lnTo>
                        <a:pt x="58" y="20"/>
                      </a:lnTo>
                      <a:lnTo>
                        <a:pt x="58" y="28"/>
                      </a:lnTo>
                      <a:lnTo>
                        <a:pt x="48" y="28"/>
                      </a:lnTo>
                      <a:lnTo>
                        <a:pt x="40" y="24"/>
                      </a:lnTo>
                      <a:lnTo>
                        <a:pt x="32" y="22"/>
                      </a:lnTo>
                      <a:lnTo>
                        <a:pt x="26" y="16"/>
                      </a:lnTo>
                      <a:lnTo>
                        <a:pt x="24" y="8"/>
                      </a:lnTo>
                      <a:lnTo>
                        <a:pt x="18" y="8"/>
                      </a:lnTo>
                      <a:lnTo>
                        <a:pt x="14" y="4"/>
                      </a:lnTo>
                      <a:lnTo>
                        <a:pt x="8" y="0"/>
                      </a:lnTo>
                      <a:lnTo>
                        <a:pt x="0"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80" name="Freeform 126"/>
                <p:cNvSpPr>
                  <a:spLocks/>
                </p:cNvSpPr>
                <p:nvPr/>
              </p:nvSpPr>
              <p:spPr bwMode="auto">
                <a:xfrm>
                  <a:off x="6910386" y="2560684"/>
                  <a:ext cx="95250" cy="31750"/>
                </a:xfrm>
                <a:custGeom>
                  <a:avLst/>
                  <a:gdLst>
                    <a:gd name="T0" fmla="*/ 2147483647 w 60"/>
                    <a:gd name="T1" fmla="*/ 2147483647 h 20"/>
                    <a:gd name="T2" fmla="*/ 2147483647 w 60"/>
                    <a:gd name="T3" fmla="*/ 2147483647 h 20"/>
                    <a:gd name="T4" fmla="*/ 2147483647 w 60"/>
                    <a:gd name="T5" fmla="*/ 2147483647 h 20"/>
                    <a:gd name="T6" fmla="*/ 2147483647 w 60"/>
                    <a:gd name="T7" fmla="*/ 2147483647 h 20"/>
                    <a:gd name="T8" fmla="*/ 2147483647 w 60"/>
                    <a:gd name="T9" fmla="*/ 2147483647 h 20"/>
                    <a:gd name="T10" fmla="*/ 2147483647 w 60"/>
                    <a:gd name="T11" fmla="*/ 2147483647 h 20"/>
                    <a:gd name="T12" fmla="*/ 0 w 60"/>
                    <a:gd name="T13" fmla="*/ 0 h 20"/>
                    <a:gd name="T14" fmla="*/ 0 60000 65536"/>
                    <a:gd name="T15" fmla="*/ 0 60000 65536"/>
                    <a:gd name="T16" fmla="*/ 0 60000 65536"/>
                    <a:gd name="T17" fmla="*/ 0 60000 65536"/>
                    <a:gd name="T18" fmla="*/ 0 60000 65536"/>
                    <a:gd name="T19" fmla="*/ 0 60000 65536"/>
                    <a:gd name="T20" fmla="*/ 0 60000 65536"/>
                    <a:gd name="T21" fmla="*/ 0 w 60"/>
                    <a:gd name="T22" fmla="*/ 0 h 20"/>
                    <a:gd name="T23" fmla="*/ 60 w 60"/>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0" h="20">
                      <a:moveTo>
                        <a:pt x="60" y="20"/>
                      </a:moveTo>
                      <a:lnTo>
                        <a:pt x="44" y="20"/>
                      </a:lnTo>
                      <a:lnTo>
                        <a:pt x="38" y="18"/>
                      </a:lnTo>
                      <a:lnTo>
                        <a:pt x="30" y="12"/>
                      </a:lnTo>
                      <a:lnTo>
                        <a:pt x="18" y="10"/>
                      </a:lnTo>
                      <a:lnTo>
                        <a:pt x="10" y="8"/>
                      </a:lnTo>
                      <a:lnTo>
                        <a:pt x="0" y="0"/>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81" name="Freeform 127"/>
                <p:cNvSpPr>
                  <a:spLocks/>
                </p:cNvSpPr>
                <p:nvPr/>
              </p:nvSpPr>
              <p:spPr bwMode="auto">
                <a:xfrm>
                  <a:off x="6967536" y="2773409"/>
                  <a:ext cx="374650" cy="758825"/>
                </a:xfrm>
                <a:custGeom>
                  <a:avLst/>
                  <a:gdLst>
                    <a:gd name="T0" fmla="*/ 2147483647 w 236"/>
                    <a:gd name="T1" fmla="*/ 2147483647 h 478"/>
                    <a:gd name="T2" fmla="*/ 2147483647 w 236"/>
                    <a:gd name="T3" fmla="*/ 2147483647 h 478"/>
                    <a:gd name="T4" fmla="*/ 2147483647 w 236"/>
                    <a:gd name="T5" fmla="*/ 2147483647 h 478"/>
                    <a:gd name="T6" fmla="*/ 0 w 236"/>
                    <a:gd name="T7" fmla="*/ 2147483647 h 478"/>
                    <a:gd name="T8" fmla="*/ 2147483647 w 236"/>
                    <a:gd name="T9" fmla="*/ 2147483647 h 478"/>
                    <a:gd name="T10" fmla="*/ 2147483647 w 236"/>
                    <a:gd name="T11" fmla="*/ 2147483647 h 478"/>
                    <a:gd name="T12" fmla="*/ 2147483647 w 236"/>
                    <a:gd name="T13" fmla="*/ 2147483647 h 478"/>
                    <a:gd name="T14" fmla="*/ 2147483647 w 236"/>
                    <a:gd name="T15" fmla="*/ 2147483647 h 478"/>
                    <a:gd name="T16" fmla="*/ 2147483647 w 236"/>
                    <a:gd name="T17" fmla="*/ 2147483647 h 478"/>
                    <a:gd name="T18" fmla="*/ 2147483647 w 236"/>
                    <a:gd name="T19" fmla="*/ 2147483647 h 478"/>
                    <a:gd name="T20" fmla="*/ 2147483647 w 236"/>
                    <a:gd name="T21" fmla="*/ 2147483647 h 478"/>
                    <a:gd name="T22" fmla="*/ 2147483647 w 236"/>
                    <a:gd name="T23" fmla="*/ 2147483647 h 478"/>
                    <a:gd name="T24" fmla="*/ 2147483647 w 236"/>
                    <a:gd name="T25" fmla="*/ 2147483647 h 478"/>
                    <a:gd name="T26" fmla="*/ 2147483647 w 236"/>
                    <a:gd name="T27" fmla="*/ 2147483647 h 478"/>
                    <a:gd name="T28" fmla="*/ 2147483647 w 236"/>
                    <a:gd name="T29" fmla="*/ 2147483647 h 478"/>
                    <a:gd name="T30" fmla="*/ 2147483647 w 236"/>
                    <a:gd name="T31" fmla="*/ 2147483647 h 478"/>
                    <a:gd name="T32" fmla="*/ 2147483647 w 236"/>
                    <a:gd name="T33" fmla="*/ 2147483647 h 478"/>
                    <a:gd name="T34" fmla="*/ 2147483647 w 236"/>
                    <a:gd name="T35" fmla="*/ 2147483647 h 478"/>
                    <a:gd name="T36" fmla="*/ 2147483647 w 236"/>
                    <a:gd name="T37" fmla="*/ 2147483647 h 478"/>
                    <a:gd name="T38" fmla="*/ 2147483647 w 236"/>
                    <a:gd name="T39" fmla="*/ 2147483647 h 478"/>
                    <a:gd name="T40" fmla="*/ 2147483647 w 236"/>
                    <a:gd name="T41" fmla="*/ 2147483647 h 478"/>
                    <a:gd name="T42" fmla="*/ 2147483647 w 236"/>
                    <a:gd name="T43" fmla="*/ 2147483647 h 478"/>
                    <a:gd name="T44" fmla="*/ 2147483647 w 236"/>
                    <a:gd name="T45" fmla="*/ 2147483647 h 478"/>
                    <a:gd name="T46" fmla="*/ 2147483647 w 236"/>
                    <a:gd name="T47" fmla="*/ 2147483647 h 478"/>
                    <a:gd name="T48" fmla="*/ 2147483647 w 236"/>
                    <a:gd name="T49" fmla="*/ 2147483647 h 478"/>
                    <a:gd name="T50" fmla="*/ 2147483647 w 236"/>
                    <a:gd name="T51" fmla="*/ 2147483647 h 478"/>
                    <a:gd name="T52" fmla="*/ 2147483647 w 236"/>
                    <a:gd name="T53" fmla="*/ 2147483647 h 478"/>
                    <a:gd name="T54" fmla="*/ 2147483647 w 236"/>
                    <a:gd name="T55" fmla="*/ 2147483647 h 478"/>
                    <a:gd name="T56" fmla="*/ 2147483647 w 236"/>
                    <a:gd name="T57" fmla="*/ 2147483647 h 478"/>
                    <a:gd name="T58" fmla="*/ 2147483647 w 236"/>
                    <a:gd name="T59" fmla="*/ 2147483647 h 478"/>
                    <a:gd name="T60" fmla="*/ 2147483647 w 236"/>
                    <a:gd name="T61" fmla="*/ 2147483647 h 478"/>
                    <a:gd name="T62" fmla="*/ 2147483647 w 236"/>
                    <a:gd name="T63" fmla="*/ 2147483647 h 478"/>
                    <a:gd name="T64" fmla="*/ 2147483647 w 236"/>
                    <a:gd name="T65" fmla="*/ 2147483647 h 478"/>
                    <a:gd name="T66" fmla="*/ 2147483647 w 236"/>
                    <a:gd name="T67" fmla="*/ 2147483647 h 478"/>
                    <a:gd name="T68" fmla="*/ 2147483647 w 236"/>
                    <a:gd name="T69" fmla="*/ 2147483647 h 478"/>
                    <a:gd name="T70" fmla="*/ 2147483647 w 236"/>
                    <a:gd name="T71" fmla="*/ 2147483647 h 478"/>
                    <a:gd name="T72" fmla="*/ 2147483647 w 236"/>
                    <a:gd name="T73" fmla="*/ 2147483647 h 478"/>
                    <a:gd name="T74" fmla="*/ 2147483647 w 236"/>
                    <a:gd name="T75" fmla="*/ 2147483647 h 478"/>
                    <a:gd name="T76" fmla="*/ 2147483647 w 236"/>
                    <a:gd name="T77" fmla="*/ 2147483647 h 478"/>
                    <a:gd name="T78" fmla="*/ 2147483647 w 236"/>
                    <a:gd name="T79" fmla="*/ 2147483647 h 478"/>
                    <a:gd name="T80" fmla="*/ 2147483647 w 236"/>
                    <a:gd name="T81" fmla="*/ 2147483647 h 478"/>
                    <a:gd name="T82" fmla="*/ 2147483647 w 236"/>
                    <a:gd name="T83" fmla="*/ 2147483647 h 478"/>
                    <a:gd name="T84" fmla="*/ 2147483647 w 236"/>
                    <a:gd name="T85" fmla="*/ 2147483647 h 478"/>
                    <a:gd name="T86" fmla="*/ 2147483647 w 236"/>
                    <a:gd name="T87" fmla="*/ 2147483647 h 478"/>
                    <a:gd name="T88" fmla="*/ 2147483647 w 236"/>
                    <a:gd name="T89" fmla="*/ 2147483647 h 478"/>
                    <a:gd name="T90" fmla="*/ 2147483647 w 236"/>
                    <a:gd name="T91" fmla="*/ 2147483647 h 478"/>
                    <a:gd name="T92" fmla="*/ 2147483647 w 236"/>
                    <a:gd name="T93" fmla="*/ 2147483647 h 478"/>
                    <a:gd name="T94" fmla="*/ 2147483647 w 236"/>
                    <a:gd name="T95" fmla="*/ 2147483647 h 478"/>
                    <a:gd name="T96" fmla="*/ 2147483647 w 236"/>
                    <a:gd name="T97" fmla="*/ 2147483647 h 478"/>
                    <a:gd name="T98" fmla="*/ 2147483647 w 236"/>
                    <a:gd name="T99" fmla="*/ 2147483647 h 478"/>
                    <a:gd name="T100" fmla="*/ 2147483647 w 236"/>
                    <a:gd name="T101" fmla="*/ 2147483647 h 47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36"/>
                    <a:gd name="T154" fmla="*/ 0 h 478"/>
                    <a:gd name="T155" fmla="*/ 236 w 236"/>
                    <a:gd name="T156" fmla="*/ 478 h 47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36" h="478">
                      <a:moveTo>
                        <a:pt x="28" y="478"/>
                      </a:moveTo>
                      <a:lnTo>
                        <a:pt x="20" y="468"/>
                      </a:lnTo>
                      <a:lnTo>
                        <a:pt x="18" y="460"/>
                      </a:lnTo>
                      <a:lnTo>
                        <a:pt x="14" y="448"/>
                      </a:lnTo>
                      <a:lnTo>
                        <a:pt x="10" y="440"/>
                      </a:lnTo>
                      <a:lnTo>
                        <a:pt x="6" y="436"/>
                      </a:lnTo>
                      <a:lnTo>
                        <a:pt x="2" y="430"/>
                      </a:lnTo>
                      <a:lnTo>
                        <a:pt x="0" y="414"/>
                      </a:lnTo>
                      <a:lnTo>
                        <a:pt x="4" y="408"/>
                      </a:lnTo>
                      <a:lnTo>
                        <a:pt x="12" y="404"/>
                      </a:lnTo>
                      <a:lnTo>
                        <a:pt x="16" y="400"/>
                      </a:lnTo>
                      <a:lnTo>
                        <a:pt x="16" y="394"/>
                      </a:lnTo>
                      <a:lnTo>
                        <a:pt x="12" y="388"/>
                      </a:lnTo>
                      <a:lnTo>
                        <a:pt x="10" y="382"/>
                      </a:lnTo>
                      <a:lnTo>
                        <a:pt x="20" y="376"/>
                      </a:lnTo>
                      <a:lnTo>
                        <a:pt x="20" y="372"/>
                      </a:lnTo>
                      <a:lnTo>
                        <a:pt x="12" y="374"/>
                      </a:lnTo>
                      <a:lnTo>
                        <a:pt x="10" y="370"/>
                      </a:lnTo>
                      <a:lnTo>
                        <a:pt x="6" y="372"/>
                      </a:lnTo>
                      <a:lnTo>
                        <a:pt x="2" y="366"/>
                      </a:lnTo>
                      <a:lnTo>
                        <a:pt x="0" y="358"/>
                      </a:lnTo>
                      <a:lnTo>
                        <a:pt x="8" y="356"/>
                      </a:lnTo>
                      <a:lnTo>
                        <a:pt x="14" y="354"/>
                      </a:lnTo>
                      <a:lnTo>
                        <a:pt x="20" y="346"/>
                      </a:lnTo>
                      <a:lnTo>
                        <a:pt x="24" y="340"/>
                      </a:lnTo>
                      <a:lnTo>
                        <a:pt x="36" y="340"/>
                      </a:lnTo>
                      <a:lnTo>
                        <a:pt x="48" y="340"/>
                      </a:lnTo>
                      <a:lnTo>
                        <a:pt x="64" y="338"/>
                      </a:lnTo>
                      <a:lnTo>
                        <a:pt x="72" y="338"/>
                      </a:lnTo>
                      <a:lnTo>
                        <a:pt x="82" y="338"/>
                      </a:lnTo>
                      <a:lnTo>
                        <a:pt x="88" y="332"/>
                      </a:lnTo>
                      <a:lnTo>
                        <a:pt x="86" y="326"/>
                      </a:lnTo>
                      <a:lnTo>
                        <a:pt x="92" y="320"/>
                      </a:lnTo>
                      <a:lnTo>
                        <a:pt x="102" y="316"/>
                      </a:lnTo>
                      <a:lnTo>
                        <a:pt x="110" y="310"/>
                      </a:lnTo>
                      <a:lnTo>
                        <a:pt x="112" y="304"/>
                      </a:lnTo>
                      <a:lnTo>
                        <a:pt x="108" y="298"/>
                      </a:lnTo>
                      <a:lnTo>
                        <a:pt x="100" y="296"/>
                      </a:lnTo>
                      <a:lnTo>
                        <a:pt x="104" y="288"/>
                      </a:lnTo>
                      <a:lnTo>
                        <a:pt x="114" y="284"/>
                      </a:lnTo>
                      <a:lnTo>
                        <a:pt x="116" y="276"/>
                      </a:lnTo>
                      <a:lnTo>
                        <a:pt x="108" y="276"/>
                      </a:lnTo>
                      <a:lnTo>
                        <a:pt x="112" y="266"/>
                      </a:lnTo>
                      <a:lnTo>
                        <a:pt x="104" y="262"/>
                      </a:lnTo>
                      <a:lnTo>
                        <a:pt x="112" y="254"/>
                      </a:lnTo>
                      <a:lnTo>
                        <a:pt x="108" y="242"/>
                      </a:lnTo>
                      <a:lnTo>
                        <a:pt x="120" y="236"/>
                      </a:lnTo>
                      <a:lnTo>
                        <a:pt x="120" y="232"/>
                      </a:lnTo>
                      <a:lnTo>
                        <a:pt x="114" y="224"/>
                      </a:lnTo>
                      <a:lnTo>
                        <a:pt x="104" y="218"/>
                      </a:lnTo>
                      <a:lnTo>
                        <a:pt x="96" y="214"/>
                      </a:lnTo>
                      <a:lnTo>
                        <a:pt x="92" y="208"/>
                      </a:lnTo>
                      <a:lnTo>
                        <a:pt x="86" y="200"/>
                      </a:lnTo>
                      <a:lnTo>
                        <a:pt x="82" y="194"/>
                      </a:lnTo>
                      <a:lnTo>
                        <a:pt x="88" y="190"/>
                      </a:lnTo>
                      <a:lnTo>
                        <a:pt x="94" y="192"/>
                      </a:lnTo>
                      <a:lnTo>
                        <a:pt x="96" y="184"/>
                      </a:lnTo>
                      <a:lnTo>
                        <a:pt x="90" y="176"/>
                      </a:lnTo>
                      <a:lnTo>
                        <a:pt x="86" y="168"/>
                      </a:lnTo>
                      <a:lnTo>
                        <a:pt x="88" y="156"/>
                      </a:lnTo>
                      <a:lnTo>
                        <a:pt x="92" y="154"/>
                      </a:lnTo>
                      <a:lnTo>
                        <a:pt x="94" y="146"/>
                      </a:lnTo>
                      <a:lnTo>
                        <a:pt x="88" y="142"/>
                      </a:lnTo>
                      <a:lnTo>
                        <a:pt x="80" y="144"/>
                      </a:lnTo>
                      <a:lnTo>
                        <a:pt x="74" y="138"/>
                      </a:lnTo>
                      <a:lnTo>
                        <a:pt x="68" y="126"/>
                      </a:lnTo>
                      <a:lnTo>
                        <a:pt x="66" y="122"/>
                      </a:lnTo>
                      <a:lnTo>
                        <a:pt x="64" y="114"/>
                      </a:lnTo>
                      <a:lnTo>
                        <a:pt x="56" y="114"/>
                      </a:lnTo>
                      <a:lnTo>
                        <a:pt x="54" y="104"/>
                      </a:lnTo>
                      <a:lnTo>
                        <a:pt x="48" y="94"/>
                      </a:lnTo>
                      <a:lnTo>
                        <a:pt x="48" y="84"/>
                      </a:lnTo>
                      <a:lnTo>
                        <a:pt x="50" y="80"/>
                      </a:lnTo>
                      <a:lnTo>
                        <a:pt x="52" y="72"/>
                      </a:lnTo>
                      <a:lnTo>
                        <a:pt x="68" y="72"/>
                      </a:lnTo>
                      <a:lnTo>
                        <a:pt x="74" y="76"/>
                      </a:lnTo>
                      <a:lnTo>
                        <a:pt x="80" y="70"/>
                      </a:lnTo>
                      <a:lnTo>
                        <a:pt x="88" y="70"/>
                      </a:lnTo>
                      <a:lnTo>
                        <a:pt x="92" y="64"/>
                      </a:lnTo>
                      <a:lnTo>
                        <a:pt x="96" y="52"/>
                      </a:lnTo>
                      <a:lnTo>
                        <a:pt x="116" y="48"/>
                      </a:lnTo>
                      <a:lnTo>
                        <a:pt x="116" y="56"/>
                      </a:lnTo>
                      <a:lnTo>
                        <a:pt x="128" y="56"/>
                      </a:lnTo>
                      <a:lnTo>
                        <a:pt x="130" y="48"/>
                      </a:lnTo>
                      <a:lnTo>
                        <a:pt x="138" y="54"/>
                      </a:lnTo>
                      <a:lnTo>
                        <a:pt x="144" y="54"/>
                      </a:lnTo>
                      <a:lnTo>
                        <a:pt x="148" y="60"/>
                      </a:lnTo>
                      <a:lnTo>
                        <a:pt x="154" y="58"/>
                      </a:lnTo>
                      <a:lnTo>
                        <a:pt x="162" y="60"/>
                      </a:lnTo>
                      <a:lnTo>
                        <a:pt x="164" y="66"/>
                      </a:lnTo>
                      <a:lnTo>
                        <a:pt x="178" y="60"/>
                      </a:lnTo>
                      <a:lnTo>
                        <a:pt x="188" y="54"/>
                      </a:lnTo>
                      <a:lnTo>
                        <a:pt x="196" y="42"/>
                      </a:lnTo>
                      <a:lnTo>
                        <a:pt x="202" y="42"/>
                      </a:lnTo>
                      <a:lnTo>
                        <a:pt x="208" y="34"/>
                      </a:lnTo>
                      <a:lnTo>
                        <a:pt x="206" y="26"/>
                      </a:lnTo>
                      <a:lnTo>
                        <a:pt x="212" y="18"/>
                      </a:lnTo>
                      <a:lnTo>
                        <a:pt x="220" y="22"/>
                      </a:lnTo>
                      <a:lnTo>
                        <a:pt x="226" y="18"/>
                      </a:lnTo>
                      <a:lnTo>
                        <a:pt x="222" y="12"/>
                      </a:lnTo>
                      <a:lnTo>
                        <a:pt x="232" y="8"/>
                      </a:lnTo>
                      <a:lnTo>
                        <a:pt x="232" y="4"/>
                      </a:lnTo>
                      <a:lnTo>
                        <a:pt x="236"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82" name="Freeform 128"/>
                <p:cNvSpPr>
                  <a:spLocks/>
                </p:cNvSpPr>
                <p:nvPr/>
              </p:nvSpPr>
              <p:spPr bwMode="auto">
                <a:xfrm>
                  <a:off x="6713536" y="2405109"/>
                  <a:ext cx="200025" cy="171450"/>
                </a:xfrm>
                <a:custGeom>
                  <a:avLst/>
                  <a:gdLst>
                    <a:gd name="T0" fmla="*/ 0 w 126"/>
                    <a:gd name="T1" fmla="*/ 2147483647 h 108"/>
                    <a:gd name="T2" fmla="*/ 2147483647 w 126"/>
                    <a:gd name="T3" fmla="*/ 2147483647 h 108"/>
                    <a:gd name="T4" fmla="*/ 2147483647 w 126"/>
                    <a:gd name="T5" fmla="*/ 2147483647 h 108"/>
                    <a:gd name="T6" fmla="*/ 2147483647 w 126"/>
                    <a:gd name="T7" fmla="*/ 2147483647 h 108"/>
                    <a:gd name="T8" fmla="*/ 2147483647 w 126"/>
                    <a:gd name="T9" fmla="*/ 2147483647 h 108"/>
                    <a:gd name="T10" fmla="*/ 2147483647 w 126"/>
                    <a:gd name="T11" fmla="*/ 2147483647 h 108"/>
                    <a:gd name="T12" fmla="*/ 2147483647 w 126"/>
                    <a:gd name="T13" fmla="*/ 2147483647 h 108"/>
                    <a:gd name="T14" fmla="*/ 2147483647 w 126"/>
                    <a:gd name="T15" fmla="*/ 0 h 108"/>
                    <a:gd name="T16" fmla="*/ 2147483647 w 126"/>
                    <a:gd name="T17" fmla="*/ 2147483647 h 108"/>
                    <a:gd name="T18" fmla="*/ 2147483647 w 126"/>
                    <a:gd name="T19" fmla="*/ 2147483647 h 108"/>
                    <a:gd name="T20" fmla="*/ 2147483647 w 126"/>
                    <a:gd name="T21" fmla="*/ 2147483647 h 108"/>
                    <a:gd name="T22" fmla="*/ 2147483647 w 126"/>
                    <a:gd name="T23" fmla="*/ 2147483647 h 108"/>
                    <a:gd name="T24" fmla="*/ 2147483647 w 126"/>
                    <a:gd name="T25" fmla="*/ 2147483647 h 108"/>
                    <a:gd name="T26" fmla="*/ 2147483647 w 126"/>
                    <a:gd name="T27" fmla="*/ 2147483647 h 108"/>
                    <a:gd name="T28" fmla="*/ 2147483647 w 126"/>
                    <a:gd name="T29" fmla="*/ 2147483647 h 108"/>
                    <a:gd name="T30" fmla="*/ 2147483647 w 126"/>
                    <a:gd name="T31" fmla="*/ 2147483647 h 108"/>
                    <a:gd name="T32" fmla="*/ 2147483647 w 126"/>
                    <a:gd name="T33" fmla="*/ 2147483647 h 108"/>
                    <a:gd name="T34" fmla="*/ 2147483647 w 126"/>
                    <a:gd name="T35" fmla="*/ 2147483647 h 108"/>
                    <a:gd name="T36" fmla="*/ 2147483647 w 126"/>
                    <a:gd name="T37" fmla="*/ 2147483647 h 108"/>
                    <a:gd name="T38" fmla="*/ 2147483647 w 126"/>
                    <a:gd name="T39" fmla="*/ 2147483647 h 108"/>
                    <a:gd name="T40" fmla="*/ 2147483647 w 126"/>
                    <a:gd name="T41" fmla="*/ 2147483647 h 108"/>
                    <a:gd name="T42" fmla="*/ 2147483647 w 126"/>
                    <a:gd name="T43" fmla="*/ 2147483647 h 108"/>
                    <a:gd name="T44" fmla="*/ 2147483647 w 126"/>
                    <a:gd name="T45" fmla="*/ 2147483647 h 108"/>
                    <a:gd name="T46" fmla="*/ 2147483647 w 126"/>
                    <a:gd name="T47" fmla="*/ 2147483647 h 108"/>
                    <a:gd name="T48" fmla="*/ 2147483647 w 126"/>
                    <a:gd name="T49" fmla="*/ 2147483647 h 108"/>
                    <a:gd name="T50" fmla="*/ 2147483647 w 126"/>
                    <a:gd name="T51" fmla="*/ 2147483647 h 108"/>
                    <a:gd name="T52" fmla="*/ 2147483647 w 126"/>
                    <a:gd name="T53" fmla="*/ 2147483647 h 108"/>
                    <a:gd name="T54" fmla="*/ 2147483647 w 126"/>
                    <a:gd name="T55" fmla="*/ 2147483647 h 108"/>
                    <a:gd name="T56" fmla="*/ 2147483647 w 126"/>
                    <a:gd name="T57" fmla="*/ 2147483647 h 108"/>
                    <a:gd name="T58" fmla="*/ 2147483647 w 126"/>
                    <a:gd name="T59" fmla="*/ 2147483647 h 108"/>
                    <a:gd name="T60" fmla="*/ 2147483647 w 126"/>
                    <a:gd name="T61" fmla="*/ 2147483647 h 108"/>
                    <a:gd name="T62" fmla="*/ 2147483647 w 126"/>
                    <a:gd name="T63" fmla="*/ 2147483647 h 108"/>
                    <a:gd name="T64" fmla="*/ 2147483647 w 126"/>
                    <a:gd name="T65" fmla="*/ 2147483647 h 108"/>
                    <a:gd name="T66" fmla="*/ 2147483647 w 126"/>
                    <a:gd name="T67" fmla="*/ 2147483647 h 108"/>
                    <a:gd name="T68" fmla="*/ 2147483647 w 126"/>
                    <a:gd name="T69" fmla="*/ 2147483647 h 108"/>
                    <a:gd name="T70" fmla="*/ 2147483647 w 126"/>
                    <a:gd name="T71" fmla="*/ 2147483647 h 10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26"/>
                    <a:gd name="T109" fmla="*/ 0 h 108"/>
                    <a:gd name="T110" fmla="*/ 126 w 126"/>
                    <a:gd name="T111" fmla="*/ 108 h 10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26" h="108">
                      <a:moveTo>
                        <a:pt x="2" y="58"/>
                      </a:moveTo>
                      <a:lnTo>
                        <a:pt x="0" y="52"/>
                      </a:lnTo>
                      <a:lnTo>
                        <a:pt x="4" y="44"/>
                      </a:lnTo>
                      <a:lnTo>
                        <a:pt x="6" y="40"/>
                      </a:lnTo>
                      <a:lnTo>
                        <a:pt x="14" y="48"/>
                      </a:lnTo>
                      <a:lnTo>
                        <a:pt x="22" y="44"/>
                      </a:lnTo>
                      <a:lnTo>
                        <a:pt x="28" y="34"/>
                      </a:lnTo>
                      <a:lnTo>
                        <a:pt x="32" y="26"/>
                      </a:lnTo>
                      <a:lnTo>
                        <a:pt x="38" y="22"/>
                      </a:lnTo>
                      <a:lnTo>
                        <a:pt x="44" y="24"/>
                      </a:lnTo>
                      <a:lnTo>
                        <a:pt x="46" y="16"/>
                      </a:lnTo>
                      <a:lnTo>
                        <a:pt x="52" y="14"/>
                      </a:lnTo>
                      <a:lnTo>
                        <a:pt x="66" y="12"/>
                      </a:lnTo>
                      <a:lnTo>
                        <a:pt x="70" y="8"/>
                      </a:lnTo>
                      <a:lnTo>
                        <a:pt x="74" y="0"/>
                      </a:lnTo>
                      <a:lnTo>
                        <a:pt x="82" y="0"/>
                      </a:lnTo>
                      <a:lnTo>
                        <a:pt x="84" y="8"/>
                      </a:lnTo>
                      <a:lnTo>
                        <a:pt x="80" y="14"/>
                      </a:lnTo>
                      <a:lnTo>
                        <a:pt x="84" y="22"/>
                      </a:lnTo>
                      <a:lnTo>
                        <a:pt x="86" y="28"/>
                      </a:lnTo>
                      <a:lnTo>
                        <a:pt x="94" y="32"/>
                      </a:lnTo>
                      <a:lnTo>
                        <a:pt x="88" y="40"/>
                      </a:lnTo>
                      <a:lnTo>
                        <a:pt x="88" y="48"/>
                      </a:lnTo>
                      <a:lnTo>
                        <a:pt x="80" y="50"/>
                      </a:lnTo>
                      <a:lnTo>
                        <a:pt x="78" y="60"/>
                      </a:lnTo>
                      <a:lnTo>
                        <a:pt x="84" y="66"/>
                      </a:lnTo>
                      <a:lnTo>
                        <a:pt x="90" y="68"/>
                      </a:lnTo>
                      <a:lnTo>
                        <a:pt x="96" y="68"/>
                      </a:lnTo>
                      <a:lnTo>
                        <a:pt x="98" y="74"/>
                      </a:lnTo>
                      <a:lnTo>
                        <a:pt x="100" y="82"/>
                      </a:lnTo>
                      <a:lnTo>
                        <a:pt x="108" y="84"/>
                      </a:lnTo>
                      <a:lnTo>
                        <a:pt x="112" y="90"/>
                      </a:lnTo>
                      <a:lnTo>
                        <a:pt x="120" y="90"/>
                      </a:lnTo>
                      <a:lnTo>
                        <a:pt x="126" y="94"/>
                      </a:lnTo>
                      <a:lnTo>
                        <a:pt x="124" y="98"/>
                      </a:lnTo>
                      <a:lnTo>
                        <a:pt x="118" y="96"/>
                      </a:lnTo>
                      <a:lnTo>
                        <a:pt x="108" y="94"/>
                      </a:lnTo>
                      <a:lnTo>
                        <a:pt x="100" y="98"/>
                      </a:lnTo>
                      <a:lnTo>
                        <a:pt x="98" y="106"/>
                      </a:lnTo>
                      <a:lnTo>
                        <a:pt x="96" y="108"/>
                      </a:lnTo>
                      <a:lnTo>
                        <a:pt x="90" y="106"/>
                      </a:lnTo>
                      <a:lnTo>
                        <a:pt x="84" y="102"/>
                      </a:lnTo>
                      <a:lnTo>
                        <a:pt x="76" y="96"/>
                      </a:lnTo>
                      <a:lnTo>
                        <a:pt x="66" y="94"/>
                      </a:lnTo>
                      <a:lnTo>
                        <a:pt x="64" y="90"/>
                      </a:lnTo>
                      <a:lnTo>
                        <a:pt x="58" y="90"/>
                      </a:lnTo>
                      <a:lnTo>
                        <a:pt x="58" y="98"/>
                      </a:lnTo>
                      <a:lnTo>
                        <a:pt x="54" y="104"/>
                      </a:lnTo>
                      <a:lnTo>
                        <a:pt x="50" y="100"/>
                      </a:lnTo>
                      <a:lnTo>
                        <a:pt x="44" y="104"/>
                      </a:lnTo>
                      <a:lnTo>
                        <a:pt x="40" y="100"/>
                      </a:lnTo>
                      <a:lnTo>
                        <a:pt x="32" y="100"/>
                      </a:lnTo>
                      <a:lnTo>
                        <a:pt x="32" y="94"/>
                      </a:lnTo>
                      <a:lnTo>
                        <a:pt x="26" y="92"/>
                      </a:lnTo>
                      <a:lnTo>
                        <a:pt x="22" y="96"/>
                      </a:lnTo>
                      <a:lnTo>
                        <a:pt x="18" y="98"/>
                      </a:lnTo>
                      <a:lnTo>
                        <a:pt x="12" y="94"/>
                      </a:lnTo>
                      <a:lnTo>
                        <a:pt x="12" y="78"/>
                      </a:lnTo>
                      <a:lnTo>
                        <a:pt x="6" y="76"/>
                      </a:lnTo>
                      <a:lnTo>
                        <a:pt x="6" y="64"/>
                      </a:lnTo>
                      <a:lnTo>
                        <a:pt x="14" y="72"/>
                      </a:lnTo>
                      <a:lnTo>
                        <a:pt x="14" y="62"/>
                      </a:lnTo>
                      <a:lnTo>
                        <a:pt x="22" y="64"/>
                      </a:lnTo>
                      <a:lnTo>
                        <a:pt x="24" y="60"/>
                      </a:lnTo>
                      <a:lnTo>
                        <a:pt x="2" y="58"/>
                      </a:lnTo>
                    </a:path>
                  </a:pathLst>
                </a:custGeom>
                <a:grpFill/>
                <a:ln w="3175">
                  <a:solidFill>
                    <a:srgbClr val="777777"/>
                  </a:solidFill>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83" name="Freeform 129"/>
                <p:cNvSpPr>
                  <a:spLocks/>
                </p:cNvSpPr>
                <p:nvPr/>
              </p:nvSpPr>
              <p:spPr bwMode="auto">
                <a:xfrm>
                  <a:off x="5668961" y="2300334"/>
                  <a:ext cx="1054100" cy="860425"/>
                </a:xfrm>
                <a:custGeom>
                  <a:avLst/>
                  <a:gdLst>
                    <a:gd name="T0" fmla="*/ 2147483647 w 664"/>
                    <a:gd name="T1" fmla="*/ 2147483647 h 542"/>
                    <a:gd name="T2" fmla="*/ 2147483647 w 664"/>
                    <a:gd name="T3" fmla="*/ 2147483647 h 542"/>
                    <a:gd name="T4" fmla="*/ 2147483647 w 664"/>
                    <a:gd name="T5" fmla="*/ 2147483647 h 542"/>
                    <a:gd name="T6" fmla="*/ 2147483647 w 664"/>
                    <a:gd name="T7" fmla="*/ 2147483647 h 542"/>
                    <a:gd name="T8" fmla="*/ 2147483647 w 664"/>
                    <a:gd name="T9" fmla="*/ 2147483647 h 542"/>
                    <a:gd name="T10" fmla="*/ 2147483647 w 664"/>
                    <a:gd name="T11" fmla="*/ 2147483647 h 542"/>
                    <a:gd name="T12" fmla="*/ 2147483647 w 664"/>
                    <a:gd name="T13" fmla="*/ 2147483647 h 542"/>
                    <a:gd name="T14" fmla="*/ 2147483647 w 664"/>
                    <a:gd name="T15" fmla="*/ 2147483647 h 542"/>
                    <a:gd name="T16" fmla="*/ 2147483647 w 664"/>
                    <a:gd name="T17" fmla="*/ 2147483647 h 542"/>
                    <a:gd name="T18" fmla="*/ 2147483647 w 664"/>
                    <a:gd name="T19" fmla="*/ 0 h 542"/>
                    <a:gd name="T20" fmla="*/ 2147483647 w 664"/>
                    <a:gd name="T21" fmla="*/ 2147483647 h 542"/>
                    <a:gd name="T22" fmla="*/ 2147483647 w 664"/>
                    <a:gd name="T23" fmla="*/ 2147483647 h 542"/>
                    <a:gd name="T24" fmla="*/ 2147483647 w 664"/>
                    <a:gd name="T25" fmla="*/ 2147483647 h 542"/>
                    <a:gd name="T26" fmla="*/ 2147483647 w 664"/>
                    <a:gd name="T27" fmla="*/ 2147483647 h 542"/>
                    <a:gd name="T28" fmla="*/ 2147483647 w 664"/>
                    <a:gd name="T29" fmla="*/ 2147483647 h 542"/>
                    <a:gd name="T30" fmla="*/ 2147483647 w 664"/>
                    <a:gd name="T31" fmla="*/ 2147483647 h 542"/>
                    <a:gd name="T32" fmla="*/ 2147483647 w 664"/>
                    <a:gd name="T33" fmla="*/ 2147483647 h 542"/>
                    <a:gd name="T34" fmla="*/ 2147483647 w 664"/>
                    <a:gd name="T35" fmla="*/ 2147483647 h 542"/>
                    <a:gd name="T36" fmla="*/ 2147483647 w 664"/>
                    <a:gd name="T37" fmla="*/ 2147483647 h 542"/>
                    <a:gd name="T38" fmla="*/ 2147483647 w 664"/>
                    <a:gd name="T39" fmla="*/ 2147483647 h 542"/>
                    <a:gd name="T40" fmla="*/ 2147483647 w 664"/>
                    <a:gd name="T41" fmla="*/ 2147483647 h 542"/>
                    <a:gd name="T42" fmla="*/ 2147483647 w 664"/>
                    <a:gd name="T43" fmla="*/ 2147483647 h 542"/>
                    <a:gd name="T44" fmla="*/ 2147483647 w 664"/>
                    <a:gd name="T45" fmla="*/ 2147483647 h 542"/>
                    <a:gd name="T46" fmla="*/ 2147483647 w 664"/>
                    <a:gd name="T47" fmla="*/ 2147483647 h 542"/>
                    <a:gd name="T48" fmla="*/ 2147483647 w 664"/>
                    <a:gd name="T49" fmla="*/ 2147483647 h 542"/>
                    <a:gd name="T50" fmla="*/ 2147483647 w 664"/>
                    <a:gd name="T51" fmla="*/ 2147483647 h 542"/>
                    <a:gd name="T52" fmla="*/ 2147483647 w 664"/>
                    <a:gd name="T53" fmla="*/ 2147483647 h 542"/>
                    <a:gd name="T54" fmla="*/ 2147483647 w 664"/>
                    <a:gd name="T55" fmla="*/ 2147483647 h 542"/>
                    <a:gd name="T56" fmla="*/ 2147483647 w 664"/>
                    <a:gd name="T57" fmla="*/ 2147483647 h 542"/>
                    <a:gd name="T58" fmla="*/ 2147483647 w 664"/>
                    <a:gd name="T59" fmla="*/ 2147483647 h 542"/>
                    <a:gd name="T60" fmla="*/ 2147483647 w 664"/>
                    <a:gd name="T61" fmla="*/ 2147483647 h 542"/>
                    <a:gd name="T62" fmla="*/ 2147483647 w 664"/>
                    <a:gd name="T63" fmla="*/ 2147483647 h 542"/>
                    <a:gd name="T64" fmla="*/ 2147483647 w 664"/>
                    <a:gd name="T65" fmla="*/ 2147483647 h 542"/>
                    <a:gd name="T66" fmla="*/ 2147483647 w 664"/>
                    <a:gd name="T67" fmla="*/ 2147483647 h 542"/>
                    <a:gd name="T68" fmla="*/ 2147483647 w 664"/>
                    <a:gd name="T69" fmla="*/ 2147483647 h 542"/>
                    <a:gd name="T70" fmla="*/ 2147483647 w 664"/>
                    <a:gd name="T71" fmla="*/ 2147483647 h 542"/>
                    <a:gd name="T72" fmla="*/ 2147483647 w 664"/>
                    <a:gd name="T73" fmla="*/ 2147483647 h 542"/>
                    <a:gd name="T74" fmla="*/ 2147483647 w 664"/>
                    <a:gd name="T75" fmla="*/ 2147483647 h 542"/>
                    <a:gd name="T76" fmla="*/ 2147483647 w 664"/>
                    <a:gd name="T77" fmla="*/ 2147483647 h 542"/>
                    <a:gd name="T78" fmla="*/ 2147483647 w 664"/>
                    <a:gd name="T79" fmla="*/ 2147483647 h 542"/>
                    <a:gd name="T80" fmla="*/ 2147483647 w 664"/>
                    <a:gd name="T81" fmla="*/ 2147483647 h 542"/>
                    <a:gd name="T82" fmla="*/ 2147483647 w 664"/>
                    <a:gd name="T83" fmla="*/ 2147483647 h 542"/>
                    <a:gd name="T84" fmla="*/ 2147483647 w 664"/>
                    <a:gd name="T85" fmla="*/ 2147483647 h 542"/>
                    <a:gd name="T86" fmla="*/ 2147483647 w 664"/>
                    <a:gd name="T87" fmla="*/ 2147483647 h 542"/>
                    <a:gd name="T88" fmla="*/ 2147483647 w 664"/>
                    <a:gd name="T89" fmla="*/ 2147483647 h 542"/>
                    <a:gd name="T90" fmla="*/ 2147483647 w 664"/>
                    <a:gd name="T91" fmla="*/ 2147483647 h 542"/>
                    <a:gd name="T92" fmla="*/ 2147483647 w 664"/>
                    <a:gd name="T93" fmla="*/ 2147483647 h 542"/>
                    <a:gd name="T94" fmla="*/ 2147483647 w 664"/>
                    <a:gd name="T95" fmla="*/ 2147483647 h 542"/>
                    <a:gd name="T96" fmla="*/ 2147483647 w 664"/>
                    <a:gd name="T97" fmla="*/ 2147483647 h 542"/>
                    <a:gd name="T98" fmla="*/ 2147483647 w 664"/>
                    <a:gd name="T99" fmla="*/ 2147483647 h 542"/>
                    <a:gd name="T100" fmla="*/ 2147483647 w 664"/>
                    <a:gd name="T101" fmla="*/ 2147483647 h 542"/>
                    <a:gd name="T102" fmla="*/ 2147483647 w 664"/>
                    <a:gd name="T103" fmla="*/ 2147483647 h 542"/>
                    <a:gd name="T104" fmla="*/ 2147483647 w 664"/>
                    <a:gd name="T105" fmla="*/ 2147483647 h 542"/>
                    <a:gd name="T106" fmla="*/ 2147483647 w 664"/>
                    <a:gd name="T107" fmla="*/ 2147483647 h 542"/>
                    <a:gd name="T108" fmla="*/ 2147483647 w 664"/>
                    <a:gd name="T109" fmla="*/ 2147483647 h 542"/>
                    <a:gd name="T110" fmla="*/ 2147483647 w 664"/>
                    <a:gd name="T111" fmla="*/ 2147483647 h 542"/>
                    <a:gd name="T112" fmla="*/ 2147483647 w 664"/>
                    <a:gd name="T113" fmla="*/ 2147483647 h 542"/>
                    <a:gd name="T114" fmla="*/ 2147483647 w 664"/>
                    <a:gd name="T115" fmla="*/ 2147483647 h 542"/>
                    <a:gd name="T116" fmla="*/ 2147483647 w 664"/>
                    <a:gd name="T117" fmla="*/ 2147483647 h 54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64"/>
                    <a:gd name="T178" fmla="*/ 0 h 542"/>
                    <a:gd name="T179" fmla="*/ 664 w 664"/>
                    <a:gd name="T180" fmla="*/ 542 h 54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64" h="542">
                      <a:moveTo>
                        <a:pt x="664" y="130"/>
                      </a:moveTo>
                      <a:lnTo>
                        <a:pt x="664" y="130"/>
                      </a:lnTo>
                      <a:lnTo>
                        <a:pt x="658" y="126"/>
                      </a:lnTo>
                      <a:lnTo>
                        <a:pt x="652" y="126"/>
                      </a:lnTo>
                      <a:lnTo>
                        <a:pt x="646" y="128"/>
                      </a:lnTo>
                      <a:lnTo>
                        <a:pt x="642" y="126"/>
                      </a:lnTo>
                      <a:lnTo>
                        <a:pt x="640" y="124"/>
                      </a:lnTo>
                      <a:lnTo>
                        <a:pt x="634" y="118"/>
                      </a:lnTo>
                      <a:lnTo>
                        <a:pt x="626" y="114"/>
                      </a:lnTo>
                      <a:lnTo>
                        <a:pt x="620" y="112"/>
                      </a:lnTo>
                      <a:lnTo>
                        <a:pt x="620" y="108"/>
                      </a:lnTo>
                      <a:lnTo>
                        <a:pt x="616" y="104"/>
                      </a:lnTo>
                      <a:lnTo>
                        <a:pt x="612" y="102"/>
                      </a:lnTo>
                      <a:lnTo>
                        <a:pt x="604" y="86"/>
                      </a:lnTo>
                      <a:lnTo>
                        <a:pt x="604" y="80"/>
                      </a:lnTo>
                      <a:lnTo>
                        <a:pt x="602" y="76"/>
                      </a:lnTo>
                      <a:lnTo>
                        <a:pt x="598" y="76"/>
                      </a:lnTo>
                      <a:lnTo>
                        <a:pt x="598" y="74"/>
                      </a:lnTo>
                      <a:lnTo>
                        <a:pt x="592" y="70"/>
                      </a:lnTo>
                      <a:lnTo>
                        <a:pt x="588" y="66"/>
                      </a:lnTo>
                      <a:lnTo>
                        <a:pt x="588" y="62"/>
                      </a:lnTo>
                      <a:lnTo>
                        <a:pt x="586" y="60"/>
                      </a:lnTo>
                      <a:lnTo>
                        <a:pt x="582" y="60"/>
                      </a:lnTo>
                      <a:lnTo>
                        <a:pt x="582" y="56"/>
                      </a:lnTo>
                      <a:lnTo>
                        <a:pt x="582" y="52"/>
                      </a:lnTo>
                      <a:lnTo>
                        <a:pt x="578" y="46"/>
                      </a:lnTo>
                      <a:lnTo>
                        <a:pt x="574" y="42"/>
                      </a:lnTo>
                      <a:lnTo>
                        <a:pt x="574" y="36"/>
                      </a:lnTo>
                      <a:lnTo>
                        <a:pt x="570" y="30"/>
                      </a:lnTo>
                      <a:lnTo>
                        <a:pt x="564" y="26"/>
                      </a:lnTo>
                      <a:lnTo>
                        <a:pt x="564" y="24"/>
                      </a:lnTo>
                      <a:lnTo>
                        <a:pt x="558" y="22"/>
                      </a:lnTo>
                      <a:lnTo>
                        <a:pt x="536" y="18"/>
                      </a:lnTo>
                      <a:lnTo>
                        <a:pt x="516" y="16"/>
                      </a:lnTo>
                      <a:lnTo>
                        <a:pt x="506" y="20"/>
                      </a:lnTo>
                      <a:lnTo>
                        <a:pt x="510" y="28"/>
                      </a:lnTo>
                      <a:lnTo>
                        <a:pt x="506" y="28"/>
                      </a:lnTo>
                      <a:lnTo>
                        <a:pt x="504" y="24"/>
                      </a:lnTo>
                      <a:lnTo>
                        <a:pt x="502" y="22"/>
                      </a:lnTo>
                      <a:lnTo>
                        <a:pt x="498" y="20"/>
                      </a:lnTo>
                      <a:lnTo>
                        <a:pt x="492" y="22"/>
                      </a:lnTo>
                      <a:lnTo>
                        <a:pt x="484" y="24"/>
                      </a:lnTo>
                      <a:lnTo>
                        <a:pt x="472" y="24"/>
                      </a:lnTo>
                      <a:lnTo>
                        <a:pt x="462" y="22"/>
                      </a:lnTo>
                      <a:lnTo>
                        <a:pt x="454" y="18"/>
                      </a:lnTo>
                      <a:lnTo>
                        <a:pt x="454" y="20"/>
                      </a:lnTo>
                      <a:lnTo>
                        <a:pt x="452" y="20"/>
                      </a:lnTo>
                      <a:lnTo>
                        <a:pt x="446" y="14"/>
                      </a:lnTo>
                      <a:lnTo>
                        <a:pt x="442" y="8"/>
                      </a:lnTo>
                      <a:lnTo>
                        <a:pt x="440" y="8"/>
                      </a:lnTo>
                      <a:lnTo>
                        <a:pt x="438" y="8"/>
                      </a:lnTo>
                      <a:lnTo>
                        <a:pt x="436" y="6"/>
                      </a:lnTo>
                      <a:lnTo>
                        <a:pt x="432" y="2"/>
                      </a:lnTo>
                      <a:lnTo>
                        <a:pt x="430" y="0"/>
                      </a:lnTo>
                      <a:lnTo>
                        <a:pt x="424" y="0"/>
                      </a:lnTo>
                      <a:lnTo>
                        <a:pt x="418" y="4"/>
                      </a:lnTo>
                      <a:lnTo>
                        <a:pt x="412" y="10"/>
                      </a:lnTo>
                      <a:lnTo>
                        <a:pt x="408" y="16"/>
                      </a:lnTo>
                      <a:lnTo>
                        <a:pt x="406" y="24"/>
                      </a:lnTo>
                      <a:lnTo>
                        <a:pt x="402" y="38"/>
                      </a:lnTo>
                      <a:lnTo>
                        <a:pt x="394" y="52"/>
                      </a:lnTo>
                      <a:lnTo>
                        <a:pt x="390" y="62"/>
                      </a:lnTo>
                      <a:lnTo>
                        <a:pt x="386" y="68"/>
                      </a:lnTo>
                      <a:lnTo>
                        <a:pt x="386" y="76"/>
                      </a:lnTo>
                      <a:lnTo>
                        <a:pt x="390" y="84"/>
                      </a:lnTo>
                      <a:lnTo>
                        <a:pt x="394" y="100"/>
                      </a:lnTo>
                      <a:lnTo>
                        <a:pt x="400" y="104"/>
                      </a:lnTo>
                      <a:lnTo>
                        <a:pt x="402" y="110"/>
                      </a:lnTo>
                      <a:lnTo>
                        <a:pt x="402" y="116"/>
                      </a:lnTo>
                      <a:lnTo>
                        <a:pt x="408" y="134"/>
                      </a:lnTo>
                      <a:lnTo>
                        <a:pt x="404" y="138"/>
                      </a:lnTo>
                      <a:lnTo>
                        <a:pt x="400" y="138"/>
                      </a:lnTo>
                      <a:lnTo>
                        <a:pt x="392" y="142"/>
                      </a:lnTo>
                      <a:lnTo>
                        <a:pt x="388" y="146"/>
                      </a:lnTo>
                      <a:lnTo>
                        <a:pt x="386" y="150"/>
                      </a:lnTo>
                      <a:lnTo>
                        <a:pt x="386" y="166"/>
                      </a:lnTo>
                      <a:lnTo>
                        <a:pt x="390" y="180"/>
                      </a:lnTo>
                      <a:lnTo>
                        <a:pt x="390" y="186"/>
                      </a:lnTo>
                      <a:lnTo>
                        <a:pt x="390" y="188"/>
                      </a:lnTo>
                      <a:lnTo>
                        <a:pt x="390" y="192"/>
                      </a:lnTo>
                      <a:lnTo>
                        <a:pt x="384" y="208"/>
                      </a:lnTo>
                      <a:lnTo>
                        <a:pt x="382" y="216"/>
                      </a:lnTo>
                      <a:lnTo>
                        <a:pt x="382" y="224"/>
                      </a:lnTo>
                      <a:lnTo>
                        <a:pt x="392" y="238"/>
                      </a:lnTo>
                      <a:lnTo>
                        <a:pt x="396" y="238"/>
                      </a:lnTo>
                      <a:lnTo>
                        <a:pt x="394" y="240"/>
                      </a:lnTo>
                      <a:lnTo>
                        <a:pt x="390" y="240"/>
                      </a:lnTo>
                      <a:lnTo>
                        <a:pt x="376" y="224"/>
                      </a:lnTo>
                      <a:lnTo>
                        <a:pt x="376" y="220"/>
                      </a:lnTo>
                      <a:lnTo>
                        <a:pt x="378" y="214"/>
                      </a:lnTo>
                      <a:lnTo>
                        <a:pt x="382" y="208"/>
                      </a:lnTo>
                      <a:lnTo>
                        <a:pt x="382" y="202"/>
                      </a:lnTo>
                      <a:lnTo>
                        <a:pt x="382" y="190"/>
                      </a:lnTo>
                      <a:lnTo>
                        <a:pt x="382" y="198"/>
                      </a:lnTo>
                      <a:lnTo>
                        <a:pt x="386" y="198"/>
                      </a:lnTo>
                      <a:lnTo>
                        <a:pt x="388" y="192"/>
                      </a:lnTo>
                      <a:lnTo>
                        <a:pt x="386" y="184"/>
                      </a:lnTo>
                      <a:lnTo>
                        <a:pt x="384" y="186"/>
                      </a:lnTo>
                      <a:lnTo>
                        <a:pt x="382" y="188"/>
                      </a:lnTo>
                      <a:lnTo>
                        <a:pt x="384" y="186"/>
                      </a:lnTo>
                      <a:lnTo>
                        <a:pt x="386" y="184"/>
                      </a:lnTo>
                      <a:lnTo>
                        <a:pt x="386" y="182"/>
                      </a:lnTo>
                      <a:lnTo>
                        <a:pt x="384" y="182"/>
                      </a:lnTo>
                      <a:lnTo>
                        <a:pt x="382" y="176"/>
                      </a:lnTo>
                      <a:lnTo>
                        <a:pt x="380" y="168"/>
                      </a:lnTo>
                      <a:lnTo>
                        <a:pt x="382" y="164"/>
                      </a:lnTo>
                      <a:lnTo>
                        <a:pt x="384" y="156"/>
                      </a:lnTo>
                      <a:lnTo>
                        <a:pt x="382" y="150"/>
                      </a:lnTo>
                      <a:lnTo>
                        <a:pt x="382" y="146"/>
                      </a:lnTo>
                      <a:lnTo>
                        <a:pt x="386" y="140"/>
                      </a:lnTo>
                      <a:lnTo>
                        <a:pt x="390" y="134"/>
                      </a:lnTo>
                      <a:lnTo>
                        <a:pt x="394" y="128"/>
                      </a:lnTo>
                      <a:lnTo>
                        <a:pt x="400" y="126"/>
                      </a:lnTo>
                      <a:lnTo>
                        <a:pt x="400" y="124"/>
                      </a:lnTo>
                      <a:lnTo>
                        <a:pt x="400" y="120"/>
                      </a:lnTo>
                      <a:lnTo>
                        <a:pt x="390" y="116"/>
                      </a:lnTo>
                      <a:lnTo>
                        <a:pt x="380" y="112"/>
                      </a:lnTo>
                      <a:lnTo>
                        <a:pt x="376" y="110"/>
                      </a:lnTo>
                      <a:lnTo>
                        <a:pt x="372" y="108"/>
                      </a:lnTo>
                      <a:lnTo>
                        <a:pt x="370" y="108"/>
                      </a:lnTo>
                      <a:lnTo>
                        <a:pt x="366" y="108"/>
                      </a:lnTo>
                      <a:lnTo>
                        <a:pt x="364" y="104"/>
                      </a:lnTo>
                      <a:lnTo>
                        <a:pt x="352" y="92"/>
                      </a:lnTo>
                      <a:lnTo>
                        <a:pt x="346" y="92"/>
                      </a:lnTo>
                      <a:lnTo>
                        <a:pt x="344" y="94"/>
                      </a:lnTo>
                      <a:lnTo>
                        <a:pt x="340" y="98"/>
                      </a:lnTo>
                      <a:lnTo>
                        <a:pt x="336" y="102"/>
                      </a:lnTo>
                      <a:lnTo>
                        <a:pt x="334" y="114"/>
                      </a:lnTo>
                      <a:lnTo>
                        <a:pt x="334" y="118"/>
                      </a:lnTo>
                      <a:lnTo>
                        <a:pt x="334" y="122"/>
                      </a:lnTo>
                      <a:lnTo>
                        <a:pt x="332" y="124"/>
                      </a:lnTo>
                      <a:lnTo>
                        <a:pt x="330" y="124"/>
                      </a:lnTo>
                      <a:lnTo>
                        <a:pt x="352" y="124"/>
                      </a:lnTo>
                      <a:lnTo>
                        <a:pt x="350" y="126"/>
                      </a:lnTo>
                      <a:lnTo>
                        <a:pt x="348" y="128"/>
                      </a:lnTo>
                      <a:lnTo>
                        <a:pt x="350" y="134"/>
                      </a:lnTo>
                      <a:lnTo>
                        <a:pt x="350" y="136"/>
                      </a:lnTo>
                      <a:lnTo>
                        <a:pt x="348" y="138"/>
                      </a:lnTo>
                      <a:lnTo>
                        <a:pt x="348" y="140"/>
                      </a:lnTo>
                      <a:lnTo>
                        <a:pt x="350" y="142"/>
                      </a:lnTo>
                      <a:lnTo>
                        <a:pt x="342" y="150"/>
                      </a:lnTo>
                      <a:lnTo>
                        <a:pt x="342" y="154"/>
                      </a:lnTo>
                      <a:lnTo>
                        <a:pt x="342" y="158"/>
                      </a:lnTo>
                      <a:lnTo>
                        <a:pt x="340" y="162"/>
                      </a:lnTo>
                      <a:lnTo>
                        <a:pt x="334" y="164"/>
                      </a:lnTo>
                      <a:lnTo>
                        <a:pt x="330" y="166"/>
                      </a:lnTo>
                      <a:lnTo>
                        <a:pt x="324" y="164"/>
                      </a:lnTo>
                      <a:lnTo>
                        <a:pt x="322" y="162"/>
                      </a:lnTo>
                      <a:lnTo>
                        <a:pt x="318" y="156"/>
                      </a:lnTo>
                      <a:lnTo>
                        <a:pt x="316" y="150"/>
                      </a:lnTo>
                      <a:lnTo>
                        <a:pt x="314" y="146"/>
                      </a:lnTo>
                      <a:lnTo>
                        <a:pt x="310" y="144"/>
                      </a:lnTo>
                      <a:lnTo>
                        <a:pt x="308" y="146"/>
                      </a:lnTo>
                      <a:lnTo>
                        <a:pt x="300" y="150"/>
                      </a:lnTo>
                      <a:lnTo>
                        <a:pt x="300" y="146"/>
                      </a:lnTo>
                      <a:lnTo>
                        <a:pt x="294" y="136"/>
                      </a:lnTo>
                      <a:lnTo>
                        <a:pt x="294" y="128"/>
                      </a:lnTo>
                      <a:lnTo>
                        <a:pt x="314" y="128"/>
                      </a:lnTo>
                      <a:lnTo>
                        <a:pt x="312" y="116"/>
                      </a:lnTo>
                      <a:lnTo>
                        <a:pt x="308" y="112"/>
                      </a:lnTo>
                      <a:lnTo>
                        <a:pt x="310" y="104"/>
                      </a:lnTo>
                      <a:lnTo>
                        <a:pt x="306" y="98"/>
                      </a:lnTo>
                      <a:lnTo>
                        <a:pt x="300" y="94"/>
                      </a:lnTo>
                      <a:lnTo>
                        <a:pt x="296" y="84"/>
                      </a:lnTo>
                      <a:lnTo>
                        <a:pt x="292" y="76"/>
                      </a:lnTo>
                      <a:lnTo>
                        <a:pt x="292" y="68"/>
                      </a:lnTo>
                      <a:lnTo>
                        <a:pt x="292" y="58"/>
                      </a:lnTo>
                      <a:lnTo>
                        <a:pt x="288" y="56"/>
                      </a:lnTo>
                      <a:lnTo>
                        <a:pt x="278" y="54"/>
                      </a:lnTo>
                      <a:lnTo>
                        <a:pt x="270" y="54"/>
                      </a:lnTo>
                      <a:lnTo>
                        <a:pt x="252" y="56"/>
                      </a:lnTo>
                      <a:lnTo>
                        <a:pt x="246" y="54"/>
                      </a:lnTo>
                      <a:lnTo>
                        <a:pt x="238" y="54"/>
                      </a:lnTo>
                      <a:lnTo>
                        <a:pt x="234" y="56"/>
                      </a:lnTo>
                      <a:lnTo>
                        <a:pt x="222" y="56"/>
                      </a:lnTo>
                      <a:lnTo>
                        <a:pt x="216" y="56"/>
                      </a:lnTo>
                      <a:lnTo>
                        <a:pt x="210" y="56"/>
                      </a:lnTo>
                      <a:lnTo>
                        <a:pt x="206" y="60"/>
                      </a:lnTo>
                      <a:lnTo>
                        <a:pt x="198" y="60"/>
                      </a:lnTo>
                      <a:lnTo>
                        <a:pt x="194" y="60"/>
                      </a:lnTo>
                      <a:lnTo>
                        <a:pt x="184" y="66"/>
                      </a:lnTo>
                      <a:lnTo>
                        <a:pt x="180" y="66"/>
                      </a:lnTo>
                      <a:lnTo>
                        <a:pt x="176" y="62"/>
                      </a:lnTo>
                      <a:lnTo>
                        <a:pt x="172" y="60"/>
                      </a:lnTo>
                      <a:lnTo>
                        <a:pt x="168" y="58"/>
                      </a:lnTo>
                      <a:lnTo>
                        <a:pt x="156" y="60"/>
                      </a:lnTo>
                      <a:lnTo>
                        <a:pt x="142" y="60"/>
                      </a:lnTo>
                      <a:lnTo>
                        <a:pt x="134" y="60"/>
                      </a:lnTo>
                      <a:lnTo>
                        <a:pt x="126" y="60"/>
                      </a:lnTo>
                      <a:lnTo>
                        <a:pt x="124" y="64"/>
                      </a:lnTo>
                      <a:lnTo>
                        <a:pt x="120" y="66"/>
                      </a:lnTo>
                      <a:lnTo>
                        <a:pt x="116" y="68"/>
                      </a:lnTo>
                      <a:lnTo>
                        <a:pt x="112" y="68"/>
                      </a:lnTo>
                      <a:lnTo>
                        <a:pt x="112" y="72"/>
                      </a:lnTo>
                      <a:lnTo>
                        <a:pt x="110" y="74"/>
                      </a:lnTo>
                      <a:lnTo>
                        <a:pt x="104" y="82"/>
                      </a:lnTo>
                      <a:lnTo>
                        <a:pt x="94" y="86"/>
                      </a:lnTo>
                      <a:lnTo>
                        <a:pt x="94" y="90"/>
                      </a:lnTo>
                      <a:lnTo>
                        <a:pt x="90" y="94"/>
                      </a:lnTo>
                      <a:lnTo>
                        <a:pt x="90" y="98"/>
                      </a:lnTo>
                      <a:lnTo>
                        <a:pt x="94" y="98"/>
                      </a:lnTo>
                      <a:lnTo>
                        <a:pt x="98" y="100"/>
                      </a:lnTo>
                      <a:lnTo>
                        <a:pt x="100" y="104"/>
                      </a:lnTo>
                      <a:lnTo>
                        <a:pt x="108" y="100"/>
                      </a:lnTo>
                      <a:lnTo>
                        <a:pt x="112" y="92"/>
                      </a:lnTo>
                      <a:lnTo>
                        <a:pt x="114" y="92"/>
                      </a:lnTo>
                      <a:lnTo>
                        <a:pt x="114" y="94"/>
                      </a:lnTo>
                      <a:lnTo>
                        <a:pt x="110" y="102"/>
                      </a:lnTo>
                      <a:lnTo>
                        <a:pt x="102" y="112"/>
                      </a:lnTo>
                      <a:lnTo>
                        <a:pt x="100" y="114"/>
                      </a:lnTo>
                      <a:lnTo>
                        <a:pt x="106" y="114"/>
                      </a:lnTo>
                      <a:lnTo>
                        <a:pt x="106" y="120"/>
                      </a:lnTo>
                      <a:lnTo>
                        <a:pt x="94" y="116"/>
                      </a:lnTo>
                      <a:lnTo>
                        <a:pt x="88" y="116"/>
                      </a:lnTo>
                      <a:lnTo>
                        <a:pt x="82" y="116"/>
                      </a:lnTo>
                      <a:lnTo>
                        <a:pt x="80" y="118"/>
                      </a:lnTo>
                      <a:lnTo>
                        <a:pt x="78" y="122"/>
                      </a:lnTo>
                      <a:lnTo>
                        <a:pt x="74" y="134"/>
                      </a:lnTo>
                      <a:lnTo>
                        <a:pt x="72" y="148"/>
                      </a:lnTo>
                      <a:lnTo>
                        <a:pt x="72" y="160"/>
                      </a:lnTo>
                      <a:lnTo>
                        <a:pt x="74" y="164"/>
                      </a:lnTo>
                      <a:lnTo>
                        <a:pt x="78" y="166"/>
                      </a:lnTo>
                      <a:lnTo>
                        <a:pt x="76" y="168"/>
                      </a:lnTo>
                      <a:lnTo>
                        <a:pt x="76" y="172"/>
                      </a:lnTo>
                      <a:lnTo>
                        <a:pt x="84" y="168"/>
                      </a:lnTo>
                      <a:lnTo>
                        <a:pt x="88" y="166"/>
                      </a:lnTo>
                      <a:lnTo>
                        <a:pt x="94" y="166"/>
                      </a:lnTo>
                      <a:lnTo>
                        <a:pt x="90" y="168"/>
                      </a:lnTo>
                      <a:lnTo>
                        <a:pt x="98" y="168"/>
                      </a:lnTo>
                      <a:lnTo>
                        <a:pt x="104" y="172"/>
                      </a:lnTo>
                      <a:lnTo>
                        <a:pt x="104" y="170"/>
                      </a:lnTo>
                      <a:lnTo>
                        <a:pt x="106" y="170"/>
                      </a:lnTo>
                      <a:lnTo>
                        <a:pt x="108" y="172"/>
                      </a:lnTo>
                      <a:lnTo>
                        <a:pt x="114" y="172"/>
                      </a:lnTo>
                      <a:lnTo>
                        <a:pt x="116" y="176"/>
                      </a:lnTo>
                      <a:lnTo>
                        <a:pt x="120" y="178"/>
                      </a:lnTo>
                      <a:lnTo>
                        <a:pt x="122" y="178"/>
                      </a:lnTo>
                      <a:lnTo>
                        <a:pt x="124" y="176"/>
                      </a:lnTo>
                      <a:lnTo>
                        <a:pt x="134" y="180"/>
                      </a:lnTo>
                      <a:lnTo>
                        <a:pt x="142" y="182"/>
                      </a:lnTo>
                      <a:lnTo>
                        <a:pt x="142" y="186"/>
                      </a:lnTo>
                      <a:lnTo>
                        <a:pt x="144" y="188"/>
                      </a:lnTo>
                      <a:lnTo>
                        <a:pt x="148" y="190"/>
                      </a:lnTo>
                      <a:lnTo>
                        <a:pt x="150" y="194"/>
                      </a:lnTo>
                      <a:lnTo>
                        <a:pt x="150" y="200"/>
                      </a:lnTo>
                      <a:lnTo>
                        <a:pt x="150" y="208"/>
                      </a:lnTo>
                      <a:lnTo>
                        <a:pt x="154" y="214"/>
                      </a:lnTo>
                      <a:lnTo>
                        <a:pt x="156" y="216"/>
                      </a:lnTo>
                      <a:lnTo>
                        <a:pt x="152" y="214"/>
                      </a:lnTo>
                      <a:lnTo>
                        <a:pt x="148" y="210"/>
                      </a:lnTo>
                      <a:lnTo>
                        <a:pt x="146" y="206"/>
                      </a:lnTo>
                      <a:lnTo>
                        <a:pt x="146" y="202"/>
                      </a:lnTo>
                      <a:lnTo>
                        <a:pt x="148" y="198"/>
                      </a:lnTo>
                      <a:lnTo>
                        <a:pt x="138" y="188"/>
                      </a:lnTo>
                      <a:lnTo>
                        <a:pt x="138" y="182"/>
                      </a:lnTo>
                      <a:lnTo>
                        <a:pt x="124" y="180"/>
                      </a:lnTo>
                      <a:lnTo>
                        <a:pt x="120" y="182"/>
                      </a:lnTo>
                      <a:lnTo>
                        <a:pt x="112" y="188"/>
                      </a:lnTo>
                      <a:lnTo>
                        <a:pt x="112" y="190"/>
                      </a:lnTo>
                      <a:lnTo>
                        <a:pt x="114" y="192"/>
                      </a:lnTo>
                      <a:lnTo>
                        <a:pt x="116" y="194"/>
                      </a:lnTo>
                      <a:lnTo>
                        <a:pt x="116" y="196"/>
                      </a:lnTo>
                      <a:lnTo>
                        <a:pt x="112" y="210"/>
                      </a:lnTo>
                      <a:lnTo>
                        <a:pt x="100" y="210"/>
                      </a:lnTo>
                      <a:lnTo>
                        <a:pt x="102" y="246"/>
                      </a:lnTo>
                      <a:lnTo>
                        <a:pt x="102" y="260"/>
                      </a:lnTo>
                      <a:lnTo>
                        <a:pt x="100" y="270"/>
                      </a:lnTo>
                      <a:lnTo>
                        <a:pt x="82" y="310"/>
                      </a:lnTo>
                      <a:lnTo>
                        <a:pt x="78" y="332"/>
                      </a:lnTo>
                      <a:lnTo>
                        <a:pt x="72" y="368"/>
                      </a:lnTo>
                      <a:lnTo>
                        <a:pt x="68" y="390"/>
                      </a:lnTo>
                      <a:lnTo>
                        <a:pt x="66" y="398"/>
                      </a:lnTo>
                      <a:lnTo>
                        <a:pt x="64" y="404"/>
                      </a:lnTo>
                      <a:lnTo>
                        <a:pt x="62" y="404"/>
                      </a:lnTo>
                      <a:lnTo>
                        <a:pt x="58" y="404"/>
                      </a:lnTo>
                      <a:lnTo>
                        <a:pt x="46" y="404"/>
                      </a:lnTo>
                      <a:lnTo>
                        <a:pt x="36" y="402"/>
                      </a:lnTo>
                      <a:lnTo>
                        <a:pt x="26" y="404"/>
                      </a:lnTo>
                      <a:lnTo>
                        <a:pt x="18" y="406"/>
                      </a:lnTo>
                      <a:lnTo>
                        <a:pt x="16" y="408"/>
                      </a:lnTo>
                      <a:lnTo>
                        <a:pt x="18" y="406"/>
                      </a:lnTo>
                      <a:lnTo>
                        <a:pt x="14" y="408"/>
                      </a:lnTo>
                      <a:lnTo>
                        <a:pt x="8" y="412"/>
                      </a:lnTo>
                      <a:lnTo>
                        <a:pt x="4" y="412"/>
                      </a:lnTo>
                      <a:lnTo>
                        <a:pt x="4" y="416"/>
                      </a:lnTo>
                      <a:lnTo>
                        <a:pt x="2" y="424"/>
                      </a:lnTo>
                      <a:lnTo>
                        <a:pt x="8" y="426"/>
                      </a:lnTo>
                      <a:lnTo>
                        <a:pt x="10" y="428"/>
                      </a:lnTo>
                      <a:lnTo>
                        <a:pt x="8" y="432"/>
                      </a:lnTo>
                      <a:lnTo>
                        <a:pt x="2" y="434"/>
                      </a:lnTo>
                      <a:lnTo>
                        <a:pt x="0" y="434"/>
                      </a:lnTo>
                      <a:lnTo>
                        <a:pt x="0" y="438"/>
                      </a:lnTo>
                      <a:lnTo>
                        <a:pt x="6" y="448"/>
                      </a:lnTo>
                      <a:lnTo>
                        <a:pt x="8" y="452"/>
                      </a:lnTo>
                      <a:lnTo>
                        <a:pt x="12" y="454"/>
                      </a:lnTo>
                      <a:lnTo>
                        <a:pt x="18" y="456"/>
                      </a:lnTo>
                      <a:lnTo>
                        <a:pt x="28" y="458"/>
                      </a:lnTo>
                      <a:lnTo>
                        <a:pt x="38" y="460"/>
                      </a:lnTo>
                      <a:lnTo>
                        <a:pt x="42" y="460"/>
                      </a:lnTo>
                      <a:lnTo>
                        <a:pt x="44" y="456"/>
                      </a:lnTo>
                      <a:lnTo>
                        <a:pt x="46" y="454"/>
                      </a:lnTo>
                      <a:lnTo>
                        <a:pt x="48" y="454"/>
                      </a:lnTo>
                      <a:lnTo>
                        <a:pt x="50" y="466"/>
                      </a:lnTo>
                      <a:lnTo>
                        <a:pt x="56" y="484"/>
                      </a:lnTo>
                      <a:lnTo>
                        <a:pt x="56" y="490"/>
                      </a:lnTo>
                      <a:lnTo>
                        <a:pt x="54" y="496"/>
                      </a:lnTo>
                      <a:lnTo>
                        <a:pt x="54" y="504"/>
                      </a:lnTo>
                      <a:lnTo>
                        <a:pt x="52" y="506"/>
                      </a:lnTo>
                      <a:lnTo>
                        <a:pt x="50" y="508"/>
                      </a:lnTo>
                      <a:lnTo>
                        <a:pt x="48" y="512"/>
                      </a:lnTo>
                      <a:lnTo>
                        <a:pt x="46" y="514"/>
                      </a:lnTo>
                      <a:lnTo>
                        <a:pt x="46" y="524"/>
                      </a:lnTo>
                      <a:lnTo>
                        <a:pt x="46" y="532"/>
                      </a:lnTo>
                      <a:lnTo>
                        <a:pt x="46" y="536"/>
                      </a:lnTo>
                      <a:lnTo>
                        <a:pt x="44" y="540"/>
                      </a:lnTo>
                      <a:lnTo>
                        <a:pt x="44" y="542"/>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84" name="Freeform 131"/>
                <p:cNvSpPr>
                  <a:spLocks/>
                </p:cNvSpPr>
                <p:nvPr/>
              </p:nvSpPr>
              <p:spPr bwMode="auto">
                <a:xfrm>
                  <a:off x="7097711" y="2001884"/>
                  <a:ext cx="1174750" cy="606425"/>
                </a:xfrm>
                <a:custGeom>
                  <a:avLst/>
                  <a:gdLst>
                    <a:gd name="T0" fmla="*/ 2147483647 w 740"/>
                    <a:gd name="T1" fmla="*/ 2147483647 h 382"/>
                    <a:gd name="T2" fmla="*/ 2147483647 w 740"/>
                    <a:gd name="T3" fmla="*/ 2147483647 h 382"/>
                    <a:gd name="T4" fmla="*/ 2147483647 w 740"/>
                    <a:gd name="T5" fmla="*/ 2147483647 h 382"/>
                    <a:gd name="T6" fmla="*/ 2147483647 w 740"/>
                    <a:gd name="T7" fmla="*/ 2147483647 h 382"/>
                    <a:gd name="T8" fmla="*/ 2147483647 w 740"/>
                    <a:gd name="T9" fmla="*/ 2147483647 h 382"/>
                    <a:gd name="T10" fmla="*/ 2147483647 w 740"/>
                    <a:gd name="T11" fmla="*/ 2147483647 h 382"/>
                    <a:gd name="T12" fmla="*/ 2147483647 w 740"/>
                    <a:gd name="T13" fmla="*/ 2147483647 h 382"/>
                    <a:gd name="T14" fmla="*/ 2147483647 w 740"/>
                    <a:gd name="T15" fmla="*/ 2147483647 h 382"/>
                    <a:gd name="T16" fmla="*/ 2147483647 w 740"/>
                    <a:gd name="T17" fmla="*/ 2147483647 h 382"/>
                    <a:gd name="T18" fmla="*/ 2147483647 w 740"/>
                    <a:gd name="T19" fmla="*/ 2147483647 h 382"/>
                    <a:gd name="T20" fmla="*/ 2147483647 w 740"/>
                    <a:gd name="T21" fmla="*/ 2147483647 h 382"/>
                    <a:gd name="T22" fmla="*/ 2147483647 w 740"/>
                    <a:gd name="T23" fmla="*/ 2147483647 h 382"/>
                    <a:gd name="T24" fmla="*/ 2147483647 w 740"/>
                    <a:gd name="T25" fmla="*/ 2147483647 h 382"/>
                    <a:gd name="T26" fmla="*/ 2147483647 w 740"/>
                    <a:gd name="T27" fmla="*/ 2147483647 h 382"/>
                    <a:gd name="T28" fmla="*/ 2147483647 w 740"/>
                    <a:gd name="T29" fmla="*/ 2147483647 h 382"/>
                    <a:gd name="T30" fmla="*/ 2147483647 w 740"/>
                    <a:gd name="T31" fmla="*/ 2147483647 h 382"/>
                    <a:gd name="T32" fmla="*/ 2147483647 w 740"/>
                    <a:gd name="T33" fmla="*/ 2147483647 h 382"/>
                    <a:gd name="T34" fmla="*/ 2147483647 w 740"/>
                    <a:gd name="T35" fmla="*/ 2147483647 h 382"/>
                    <a:gd name="T36" fmla="*/ 2147483647 w 740"/>
                    <a:gd name="T37" fmla="*/ 2147483647 h 382"/>
                    <a:gd name="T38" fmla="*/ 2147483647 w 740"/>
                    <a:gd name="T39" fmla="*/ 2147483647 h 382"/>
                    <a:gd name="T40" fmla="*/ 2147483647 w 740"/>
                    <a:gd name="T41" fmla="*/ 2147483647 h 382"/>
                    <a:gd name="T42" fmla="*/ 2147483647 w 740"/>
                    <a:gd name="T43" fmla="*/ 2147483647 h 382"/>
                    <a:gd name="T44" fmla="*/ 2147483647 w 740"/>
                    <a:gd name="T45" fmla="*/ 2147483647 h 382"/>
                    <a:gd name="T46" fmla="*/ 2147483647 w 740"/>
                    <a:gd name="T47" fmla="*/ 2147483647 h 382"/>
                    <a:gd name="T48" fmla="*/ 2147483647 w 740"/>
                    <a:gd name="T49" fmla="*/ 2147483647 h 382"/>
                    <a:gd name="T50" fmla="*/ 2147483647 w 740"/>
                    <a:gd name="T51" fmla="*/ 2147483647 h 382"/>
                    <a:gd name="T52" fmla="*/ 2147483647 w 740"/>
                    <a:gd name="T53" fmla="*/ 2147483647 h 382"/>
                    <a:gd name="T54" fmla="*/ 2147483647 w 740"/>
                    <a:gd name="T55" fmla="*/ 2147483647 h 382"/>
                    <a:gd name="T56" fmla="*/ 2147483647 w 740"/>
                    <a:gd name="T57" fmla="*/ 2147483647 h 382"/>
                    <a:gd name="T58" fmla="*/ 2147483647 w 740"/>
                    <a:gd name="T59" fmla="*/ 2147483647 h 382"/>
                    <a:gd name="T60" fmla="*/ 2147483647 w 740"/>
                    <a:gd name="T61" fmla="*/ 2147483647 h 382"/>
                    <a:gd name="T62" fmla="*/ 2147483647 w 740"/>
                    <a:gd name="T63" fmla="*/ 2147483647 h 382"/>
                    <a:gd name="T64" fmla="*/ 2147483647 w 740"/>
                    <a:gd name="T65" fmla="*/ 2147483647 h 382"/>
                    <a:gd name="T66" fmla="*/ 2147483647 w 740"/>
                    <a:gd name="T67" fmla="*/ 2147483647 h 382"/>
                    <a:gd name="T68" fmla="*/ 2147483647 w 740"/>
                    <a:gd name="T69" fmla="*/ 2147483647 h 382"/>
                    <a:gd name="T70" fmla="*/ 2147483647 w 740"/>
                    <a:gd name="T71" fmla="*/ 2147483647 h 382"/>
                    <a:gd name="T72" fmla="*/ 2147483647 w 740"/>
                    <a:gd name="T73" fmla="*/ 2147483647 h 382"/>
                    <a:gd name="T74" fmla="*/ 2147483647 w 740"/>
                    <a:gd name="T75" fmla="*/ 2147483647 h 382"/>
                    <a:gd name="T76" fmla="*/ 2147483647 w 740"/>
                    <a:gd name="T77" fmla="*/ 2147483647 h 382"/>
                    <a:gd name="T78" fmla="*/ 2147483647 w 740"/>
                    <a:gd name="T79" fmla="*/ 2147483647 h 382"/>
                    <a:gd name="T80" fmla="*/ 2147483647 w 740"/>
                    <a:gd name="T81" fmla="*/ 2147483647 h 382"/>
                    <a:gd name="T82" fmla="*/ 2147483647 w 740"/>
                    <a:gd name="T83" fmla="*/ 2147483647 h 382"/>
                    <a:gd name="T84" fmla="*/ 2147483647 w 740"/>
                    <a:gd name="T85" fmla="*/ 2147483647 h 382"/>
                    <a:gd name="T86" fmla="*/ 2147483647 w 740"/>
                    <a:gd name="T87" fmla="*/ 2147483647 h 382"/>
                    <a:gd name="T88" fmla="*/ 2147483647 w 740"/>
                    <a:gd name="T89" fmla="*/ 2147483647 h 382"/>
                    <a:gd name="T90" fmla="*/ 2147483647 w 740"/>
                    <a:gd name="T91" fmla="*/ 2147483647 h 382"/>
                    <a:gd name="T92" fmla="*/ 2147483647 w 740"/>
                    <a:gd name="T93" fmla="*/ 2147483647 h 382"/>
                    <a:gd name="T94" fmla="*/ 2147483647 w 740"/>
                    <a:gd name="T95" fmla="*/ 2147483647 h 382"/>
                    <a:gd name="T96" fmla="*/ 2147483647 w 740"/>
                    <a:gd name="T97" fmla="*/ 2147483647 h 382"/>
                    <a:gd name="T98" fmla="*/ 2147483647 w 740"/>
                    <a:gd name="T99" fmla="*/ 2147483647 h 382"/>
                    <a:gd name="T100" fmla="*/ 2147483647 w 740"/>
                    <a:gd name="T101" fmla="*/ 2147483647 h 382"/>
                    <a:gd name="T102" fmla="*/ 2147483647 w 740"/>
                    <a:gd name="T103" fmla="*/ 2147483647 h 382"/>
                    <a:gd name="T104" fmla="*/ 2147483647 w 740"/>
                    <a:gd name="T105" fmla="*/ 2147483647 h 382"/>
                    <a:gd name="T106" fmla="*/ 2147483647 w 740"/>
                    <a:gd name="T107" fmla="*/ 2147483647 h 382"/>
                    <a:gd name="T108" fmla="*/ 2147483647 w 740"/>
                    <a:gd name="T109" fmla="*/ 2147483647 h 382"/>
                    <a:gd name="T110" fmla="*/ 2147483647 w 740"/>
                    <a:gd name="T111" fmla="*/ 2147483647 h 382"/>
                    <a:gd name="T112" fmla="*/ 2147483647 w 740"/>
                    <a:gd name="T113" fmla="*/ 2147483647 h 382"/>
                    <a:gd name="T114" fmla="*/ 2147483647 w 740"/>
                    <a:gd name="T115" fmla="*/ 2147483647 h 382"/>
                    <a:gd name="T116" fmla="*/ 2147483647 w 740"/>
                    <a:gd name="T117" fmla="*/ 2147483647 h 382"/>
                    <a:gd name="T118" fmla="*/ 2147483647 w 740"/>
                    <a:gd name="T119" fmla="*/ 2147483647 h 38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740"/>
                    <a:gd name="T181" fmla="*/ 0 h 382"/>
                    <a:gd name="T182" fmla="*/ 740 w 740"/>
                    <a:gd name="T183" fmla="*/ 382 h 382"/>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740" h="382">
                      <a:moveTo>
                        <a:pt x="740" y="382"/>
                      </a:moveTo>
                      <a:lnTo>
                        <a:pt x="740" y="382"/>
                      </a:lnTo>
                      <a:lnTo>
                        <a:pt x="740" y="380"/>
                      </a:lnTo>
                      <a:lnTo>
                        <a:pt x="736" y="358"/>
                      </a:lnTo>
                      <a:lnTo>
                        <a:pt x="730" y="342"/>
                      </a:lnTo>
                      <a:lnTo>
                        <a:pt x="724" y="328"/>
                      </a:lnTo>
                      <a:lnTo>
                        <a:pt x="724" y="318"/>
                      </a:lnTo>
                      <a:lnTo>
                        <a:pt x="724" y="310"/>
                      </a:lnTo>
                      <a:lnTo>
                        <a:pt x="722" y="302"/>
                      </a:lnTo>
                      <a:lnTo>
                        <a:pt x="720" y="292"/>
                      </a:lnTo>
                      <a:lnTo>
                        <a:pt x="716" y="286"/>
                      </a:lnTo>
                      <a:lnTo>
                        <a:pt x="714" y="278"/>
                      </a:lnTo>
                      <a:lnTo>
                        <a:pt x="712" y="268"/>
                      </a:lnTo>
                      <a:lnTo>
                        <a:pt x="710" y="256"/>
                      </a:lnTo>
                      <a:lnTo>
                        <a:pt x="702" y="256"/>
                      </a:lnTo>
                      <a:lnTo>
                        <a:pt x="700" y="258"/>
                      </a:lnTo>
                      <a:lnTo>
                        <a:pt x="700" y="256"/>
                      </a:lnTo>
                      <a:lnTo>
                        <a:pt x="700" y="254"/>
                      </a:lnTo>
                      <a:lnTo>
                        <a:pt x="698" y="252"/>
                      </a:lnTo>
                      <a:lnTo>
                        <a:pt x="702" y="252"/>
                      </a:lnTo>
                      <a:lnTo>
                        <a:pt x="706" y="250"/>
                      </a:lnTo>
                      <a:lnTo>
                        <a:pt x="708" y="246"/>
                      </a:lnTo>
                      <a:lnTo>
                        <a:pt x="708" y="242"/>
                      </a:lnTo>
                      <a:lnTo>
                        <a:pt x="708" y="240"/>
                      </a:lnTo>
                      <a:lnTo>
                        <a:pt x="706" y="236"/>
                      </a:lnTo>
                      <a:lnTo>
                        <a:pt x="698" y="236"/>
                      </a:lnTo>
                      <a:lnTo>
                        <a:pt x="696" y="240"/>
                      </a:lnTo>
                      <a:lnTo>
                        <a:pt x="692" y="244"/>
                      </a:lnTo>
                      <a:lnTo>
                        <a:pt x="682" y="242"/>
                      </a:lnTo>
                      <a:lnTo>
                        <a:pt x="672" y="242"/>
                      </a:lnTo>
                      <a:lnTo>
                        <a:pt x="668" y="240"/>
                      </a:lnTo>
                      <a:lnTo>
                        <a:pt x="664" y="236"/>
                      </a:lnTo>
                      <a:lnTo>
                        <a:pt x="662" y="236"/>
                      </a:lnTo>
                      <a:lnTo>
                        <a:pt x="656" y="236"/>
                      </a:lnTo>
                      <a:lnTo>
                        <a:pt x="654" y="232"/>
                      </a:lnTo>
                      <a:lnTo>
                        <a:pt x="650" y="232"/>
                      </a:lnTo>
                      <a:lnTo>
                        <a:pt x="648" y="234"/>
                      </a:lnTo>
                      <a:lnTo>
                        <a:pt x="644" y="232"/>
                      </a:lnTo>
                      <a:lnTo>
                        <a:pt x="642" y="226"/>
                      </a:lnTo>
                      <a:lnTo>
                        <a:pt x="638" y="226"/>
                      </a:lnTo>
                      <a:lnTo>
                        <a:pt x="636" y="226"/>
                      </a:lnTo>
                      <a:lnTo>
                        <a:pt x="634" y="222"/>
                      </a:lnTo>
                      <a:lnTo>
                        <a:pt x="634" y="220"/>
                      </a:lnTo>
                      <a:lnTo>
                        <a:pt x="630" y="220"/>
                      </a:lnTo>
                      <a:lnTo>
                        <a:pt x="628" y="216"/>
                      </a:lnTo>
                      <a:lnTo>
                        <a:pt x="626" y="214"/>
                      </a:lnTo>
                      <a:lnTo>
                        <a:pt x="622" y="210"/>
                      </a:lnTo>
                      <a:lnTo>
                        <a:pt x="632" y="210"/>
                      </a:lnTo>
                      <a:lnTo>
                        <a:pt x="634" y="206"/>
                      </a:lnTo>
                      <a:lnTo>
                        <a:pt x="636" y="200"/>
                      </a:lnTo>
                      <a:lnTo>
                        <a:pt x="642" y="202"/>
                      </a:lnTo>
                      <a:lnTo>
                        <a:pt x="638" y="208"/>
                      </a:lnTo>
                      <a:lnTo>
                        <a:pt x="646" y="208"/>
                      </a:lnTo>
                      <a:lnTo>
                        <a:pt x="650" y="204"/>
                      </a:lnTo>
                      <a:lnTo>
                        <a:pt x="654" y="200"/>
                      </a:lnTo>
                      <a:lnTo>
                        <a:pt x="658" y="198"/>
                      </a:lnTo>
                      <a:lnTo>
                        <a:pt x="660" y="198"/>
                      </a:lnTo>
                      <a:lnTo>
                        <a:pt x="664" y="200"/>
                      </a:lnTo>
                      <a:lnTo>
                        <a:pt x="666" y="198"/>
                      </a:lnTo>
                      <a:lnTo>
                        <a:pt x="668" y="196"/>
                      </a:lnTo>
                      <a:lnTo>
                        <a:pt x="670" y="198"/>
                      </a:lnTo>
                      <a:lnTo>
                        <a:pt x="674" y="200"/>
                      </a:lnTo>
                      <a:lnTo>
                        <a:pt x="676" y="196"/>
                      </a:lnTo>
                      <a:lnTo>
                        <a:pt x="686" y="196"/>
                      </a:lnTo>
                      <a:lnTo>
                        <a:pt x="692" y="198"/>
                      </a:lnTo>
                      <a:lnTo>
                        <a:pt x="698" y="198"/>
                      </a:lnTo>
                      <a:lnTo>
                        <a:pt x="696" y="190"/>
                      </a:lnTo>
                      <a:lnTo>
                        <a:pt x="696" y="186"/>
                      </a:lnTo>
                      <a:lnTo>
                        <a:pt x="698" y="180"/>
                      </a:lnTo>
                      <a:lnTo>
                        <a:pt x="674" y="160"/>
                      </a:lnTo>
                      <a:lnTo>
                        <a:pt x="656" y="142"/>
                      </a:lnTo>
                      <a:lnTo>
                        <a:pt x="654" y="138"/>
                      </a:lnTo>
                      <a:lnTo>
                        <a:pt x="650" y="132"/>
                      </a:lnTo>
                      <a:lnTo>
                        <a:pt x="646" y="132"/>
                      </a:lnTo>
                      <a:lnTo>
                        <a:pt x="640" y="132"/>
                      </a:lnTo>
                      <a:lnTo>
                        <a:pt x="628" y="126"/>
                      </a:lnTo>
                      <a:lnTo>
                        <a:pt x="618" y="120"/>
                      </a:lnTo>
                      <a:lnTo>
                        <a:pt x="614" y="114"/>
                      </a:lnTo>
                      <a:lnTo>
                        <a:pt x="612" y="106"/>
                      </a:lnTo>
                      <a:lnTo>
                        <a:pt x="608" y="98"/>
                      </a:lnTo>
                      <a:lnTo>
                        <a:pt x="606" y="96"/>
                      </a:lnTo>
                      <a:lnTo>
                        <a:pt x="602" y="96"/>
                      </a:lnTo>
                      <a:lnTo>
                        <a:pt x="596" y="98"/>
                      </a:lnTo>
                      <a:lnTo>
                        <a:pt x="596" y="104"/>
                      </a:lnTo>
                      <a:lnTo>
                        <a:pt x="596" y="108"/>
                      </a:lnTo>
                      <a:lnTo>
                        <a:pt x="598" y="110"/>
                      </a:lnTo>
                      <a:lnTo>
                        <a:pt x="600" y="112"/>
                      </a:lnTo>
                      <a:lnTo>
                        <a:pt x="604" y="112"/>
                      </a:lnTo>
                      <a:lnTo>
                        <a:pt x="602" y="116"/>
                      </a:lnTo>
                      <a:lnTo>
                        <a:pt x="608" y="122"/>
                      </a:lnTo>
                      <a:lnTo>
                        <a:pt x="608" y="130"/>
                      </a:lnTo>
                      <a:lnTo>
                        <a:pt x="606" y="140"/>
                      </a:lnTo>
                      <a:lnTo>
                        <a:pt x="600" y="144"/>
                      </a:lnTo>
                      <a:lnTo>
                        <a:pt x="600" y="146"/>
                      </a:lnTo>
                      <a:lnTo>
                        <a:pt x="600" y="148"/>
                      </a:lnTo>
                      <a:lnTo>
                        <a:pt x="608" y="150"/>
                      </a:lnTo>
                      <a:lnTo>
                        <a:pt x="614" y="142"/>
                      </a:lnTo>
                      <a:lnTo>
                        <a:pt x="620" y="138"/>
                      </a:lnTo>
                      <a:lnTo>
                        <a:pt x="622" y="138"/>
                      </a:lnTo>
                      <a:lnTo>
                        <a:pt x="624" y="138"/>
                      </a:lnTo>
                      <a:lnTo>
                        <a:pt x="622" y="142"/>
                      </a:lnTo>
                      <a:lnTo>
                        <a:pt x="620" y="150"/>
                      </a:lnTo>
                      <a:lnTo>
                        <a:pt x="618" y="150"/>
                      </a:lnTo>
                      <a:lnTo>
                        <a:pt x="618" y="152"/>
                      </a:lnTo>
                      <a:lnTo>
                        <a:pt x="618" y="154"/>
                      </a:lnTo>
                      <a:lnTo>
                        <a:pt x="622" y="154"/>
                      </a:lnTo>
                      <a:lnTo>
                        <a:pt x="626" y="154"/>
                      </a:lnTo>
                      <a:lnTo>
                        <a:pt x="630" y="144"/>
                      </a:lnTo>
                      <a:lnTo>
                        <a:pt x="630" y="134"/>
                      </a:lnTo>
                      <a:lnTo>
                        <a:pt x="642" y="134"/>
                      </a:lnTo>
                      <a:lnTo>
                        <a:pt x="646" y="136"/>
                      </a:lnTo>
                      <a:lnTo>
                        <a:pt x="650" y="140"/>
                      </a:lnTo>
                      <a:lnTo>
                        <a:pt x="650" y="144"/>
                      </a:lnTo>
                      <a:lnTo>
                        <a:pt x="652" y="150"/>
                      </a:lnTo>
                      <a:lnTo>
                        <a:pt x="656" y="150"/>
                      </a:lnTo>
                      <a:lnTo>
                        <a:pt x="660" y="160"/>
                      </a:lnTo>
                      <a:lnTo>
                        <a:pt x="660" y="176"/>
                      </a:lnTo>
                      <a:lnTo>
                        <a:pt x="656" y="176"/>
                      </a:lnTo>
                      <a:lnTo>
                        <a:pt x="654" y="176"/>
                      </a:lnTo>
                      <a:lnTo>
                        <a:pt x="654" y="170"/>
                      </a:lnTo>
                      <a:lnTo>
                        <a:pt x="642" y="170"/>
                      </a:lnTo>
                      <a:lnTo>
                        <a:pt x="642" y="172"/>
                      </a:lnTo>
                      <a:lnTo>
                        <a:pt x="640" y="176"/>
                      </a:lnTo>
                      <a:lnTo>
                        <a:pt x="640" y="170"/>
                      </a:lnTo>
                      <a:lnTo>
                        <a:pt x="640" y="168"/>
                      </a:lnTo>
                      <a:lnTo>
                        <a:pt x="642" y="168"/>
                      </a:lnTo>
                      <a:lnTo>
                        <a:pt x="638" y="160"/>
                      </a:lnTo>
                      <a:lnTo>
                        <a:pt x="630" y="158"/>
                      </a:lnTo>
                      <a:lnTo>
                        <a:pt x="628" y="164"/>
                      </a:lnTo>
                      <a:lnTo>
                        <a:pt x="628" y="170"/>
                      </a:lnTo>
                      <a:lnTo>
                        <a:pt x="630" y="174"/>
                      </a:lnTo>
                      <a:lnTo>
                        <a:pt x="634" y="176"/>
                      </a:lnTo>
                      <a:lnTo>
                        <a:pt x="636" y="184"/>
                      </a:lnTo>
                      <a:lnTo>
                        <a:pt x="636" y="188"/>
                      </a:lnTo>
                      <a:lnTo>
                        <a:pt x="634" y="192"/>
                      </a:lnTo>
                      <a:lnTo>
                        <a:pt x="632" y="194"/>
                      </a:lnTo>
                      <a:lnTo>
                        <a:pt x="630" y="196"/>
                      </a:lnTo>
                      <a:lnTo>
                        <a:pt x="628" y="198"/>
                      </a:lnTo>
                      <a:lnTo>
                        <a:pt x="622" y="198"/>
                      </a:lnTo>
                      <a:lnTo>
                        <a:pt x="622" y="200"/>
                      </a:lnTo>
                      <a:lnTo>
                        <a:pt x="616" y="202"/>
                      </a:lnTo>
                      <a:lnTo>
                        <a:pt x="614" y="200"/>
                      </a:lnTo>
                      <a:lnTo>
                        <a:pt x="616" y="198"/>
                      </a:lnTo>
                      <a:lnTo>
                        <a:pt x="622" y="196"/>
                      </a:lnTo>
                      <a:lnTo>
                        <a:pt x="622" y="192"/>
                      </a:lnTo>
                      <a:lnTo>
                        <a:pt x="622" y="190"/>
                      </a:lnTo>
                      <a:lnTo>
                        <a:pt x="630" y="186"/>
                      </a:lnTo>
                      <a:lnTo>
                        <a:pt x="628" y="178"/>
                      </a:lnTo>
                      <a:lnTo>
                        <a:pt x="628" y="176"/>
                      </a:lnTo>
                      <a:lnTo>
                        <a:pt x="626" y="174"/>
                      </a:lnTo>
                      <a:lnTo>
                        <a:pt x="622" y="174"/>
                      </a:lnTo>
                      <a:lnTo>
                        <a:pt x="618" y="172"/>
                      </a:lnTo>
                      <a:lnTo>
                        <a:pt x="616" y="168"/>
                      </a:lnTo>
                      <a:lnTo>
                        <a:pt x="616" y="162"/>
                      </a:lnTo>
                      <a:lnTo>
                        <a:pt x="604" y="156"/>
                      </a:lnTo>
                      <a:lnTo>
                        <a:pt x="602" y="156"/>
                      </a:lnTo>
                      <a:lnTo>
                        <a:pt x="600" y="158"/>
                      </a:lnTo>
                      <a:lnTo>
                        <a:pt x="602" y="154"/>
                      </a:lnTo>
                      <a:lnTo>
                        <a:pt x="602" y="152"/>
                      </a:lnTo>
                      <a:lnTo>
                        <a:pt x="600" y="150"/>
                      </a:lnTo>
                      <a:lnTo>
                        <a:pt x="600" y="148"/>
                      </a:lnTo>
                      <a:lnTo>
                        <a:pt x="596" y="146"/>
                      </a:lnTo>
                      <a:lnTo>
                        <a:pt x="596" y="144"/>
                      </a:lnTo>
                      <a:lnTo>
                        <a:pt x="598" y="142"/>
                      </a:lnTo>
                      <a:lnTo>
                        <a:pt x="602" y="142"/>
                      </a:lnTo>
                      <a:lnTo>
                        <a:pt x="606" y="122"/>
                      </a:lnTo>
                      <a:lnTo>
                        <a:pt x="602" y="122"/>
                      </a:lnTo>
                      <a:lnTo>
                        <a:pt x="598" y="118"/>
                      </a:lnTo>
                      <a:lnTo>
                        <a:pt x="598" y="116"/>
                      </a:lnTo>
                      <a:lnTo>
                        <a:pt x="600" y="114"/>
                      </a:lnTo>
                      <a:lnTo>
                        <a:pt x="586" y="106"/>
                      </a:lnTo>
                      <a:lnTo>
                        <a:pt x="588" y="102"/>
                      </a:lnTo>
                      <a:lnTo>
                        <a:pt x="590" y="102"/>
                      </a:lnTo>
                      <a:lnTo>
                        <a:pt x="590" y="100"/>
                      </a:lnTo>
                      <a:lnTo>
                        <a:pt x="590" y="98"/>
                      </a:lnTo>
                      <a:lnTo>
                        <a:pt x="588" y="98"/>
                      </a:lnTo>
                      <a:lnTo>
                        <a:pt x="588" y="96"/>
                      </a:lnTo>
                      <a:lnTo>
                        <a:pt x="582" y="98"/>
                      </a:lnTo>
                      <a:lnTo>
                        <a:pt x="576" y="104"/>
                      </a:lnTo>
                      <a:lnTo>
                        <a:pt x="572" y="108"/>
                      </a:lnTo>
                      <a:lnTo>
                        <a:pt x="568" y="110"/>
                      </a:lnTo>
                      <a:lnTo>
                        <a:pt x="562" y="110"/>
                      </a:lnTo>
                      <a:lnTo>
                        <a:pt x="556" y="110"/>
                      </a:lnTo>
                      <a:lnTo>
                        <a:pt x="552" y="116"/>
                      </a:lnTo>
                      <a:lnTo>
                        <a:pt x="538" y="118"/>
                      </a:lnTo>
                      <a:lnTo>
                        <a:pt x="540" y="124"/>
                      </a:lnTo>
                      <a:lnTo>
                        <a:pt x="540" y="126"/>
                      </a:lnTo>
                      <a:lnTo>
                        <a:pt x="542" y="128"/>
                      </a:lnTo>
                      <a:lnTo>
                        <a:pt x="542" y="130"/>
                      </a:lnTo>
                      <a:lnTo>
                        <a:pt x="540" y="132"/>
                      </a:lnTo>
                      <a:lnTo>
                        <a:pt x="530" y="128"/>
                      </a:lnTo>
                      <a:lnTo>
                        <a:pt x="534" y="128"/>
                      </a:lnTo>
                      <a:lnTo>
                        <a:pt x="530" y="116"/>
                      </a:lnTo>
                      <a:lnTo>
                        <a:pt x="524" y="108"/>
                      </a:lnTo>
                      <a:lnTo>
                        <a:pt x="522" y="110"/>
                      </a:lnTo>
                      <a:lnTo>
                        <a:pt x="520" y="108"/>
                      </a:lnTo>
                      <a:lnTo>
                        <a:pt x="520" y="106"/>
                      </a:lnTo>
                      <a:lnTo>
                        <a:pt x="522" y="102"/>
                      </a:lnTo>
                      <a:lnTo>
                        <a:pt x="526" y="102"/>
                      </a:lnTo>
                      <a:lnTo>
                        <a:pt x="524" y="98"/>
                      </a:lnTo>
                      <a:lnTo>
                        <a:pt x="522" y="98"/>
                      </a:lnTo>
                      <a:lnTo>
                        <a:pt x="522" y="100"/>
                      </a:lnTo>
                      <a:lnTo>
                        <a:pt x="522" y="102"/>
                      </a:lnTo>
                      <a:lnTo>
                        <a:pt x="520" y="102"/>
                      </a:lnTo>
                      <a:lnTo>
                        <a:pt x="518" y="100"/>
                      </a:lnTo>
                      <a:lnTo>
                        <a:pt x="514" y="96"/>
                      </a:lnTo>
                      <a:lnTo>
                        <a:pt x="516" y="100"/>
                      </a:lnTo>
                      <a:lnTo>
                        <a:pt x="512" y="104"/>
                      </a:lnTo>
                      <a:lnTo>
                        <a:pt x="510" y="104"/>
                      </a:lnTo>
                      <a:lnTo>
                        <a:pt x="508" y="104"/>
                      </a:lnTo>
                      <a:lnTo>
                        <a:pt x="508" y="100"/>
                      </a:lnTo>
                      <a:lnTo>
                        <a:pt x="510" y="100"/>
                      </a:lnTo>
                      <a:lnTo>
                        <a:pt x="510" y="98"/>
                      </a:lnTo>
                      <a:lnTo>
                        <a:pt x="504" y="94"/>
                      </a:lnTo>
                      <a:lnTo>
                        <a:pt x="504" y="92"/>
                      </a:lnTo>
                      <a:lnTo>
                        <a:pt x="502" y="90"/>
                      </a:lnTo>
                      <a:lnTo>
                        <a:pt x="502" y="86"/>
                      </a:lnTo>
                      <a:lnTo>
                        <a:pt x="498" y="80"/>
                      </a:lnTo>
                      <a:lnTo>
                        <a:pt x="494" y="80"/>
                      </a:lnTo>
                      <a:lnTo>
                        <a:pt x="490" y="80"/>
                      </a:lnTo>
                      <a:lnTo>
                        <a:pt x="484" y="78"/>
                      </a:lnTo>
                      <a:lnTo>
                        <a:pt x="482" y="74"/>
                      </a:lnTo>
                      <a:lnTo>
                        <a:pt x="480" y="72"/>
                      </a:lnTo>
                      <a:lnTo>
                        <a:pt x="478" y="72"/>
                      </a:lnTo>
                      <a:lnTo>
                        <a:pt x="476" y="72"/>
                      </a:lnTo>
                      <a:lnTo>
                        <a:pt x="472" y="72"/>
                      </a:lnTo>
                      <a:lnTo>
                        <a:pt x="474" y="70"/>
                      </a:lnTo>
                      <a:lnTo>
                        <a:pt x="476" y="68"/>
                      </a:lnTo>
                      <a:lnTo>
                        <a:pt x="470" y="68"/>
                      </a:lnTo>
                      <a:lnTo>
                        <a:pt x="466" y="68"/>
                      </a:lnTo>
                      <a:lnTo>
                        <a:pt x="464" y="68"/>
                      </a:lnTo>
                      <a:lnTo>
                        <a:pt x="462" y="66"/>
                      </a:lnTo>
                      <a:lnTo>
                        <a:pt x="462" y="56"/>
                      </a:lnTo>
                      <a:lnTo>
                        <a:pt x="458" y="52"/>
                      </a:lnTo>
                      <a:lnTo>
                        <a:pt x="456" y="50"/>
                      </a:lnTo>
                      <a:lnTo>
                        <a:pt x="456" y="46"/>
                      </a:lnTo>
                      <a:lnTo>
                        <a:pt x="454" y="40"/>
                      </a:lnTo>
                      <a:lnTo>
                        <a:pt x="458" y="40"/>
                      </a:lnTo>
                      <a:lnTo>
                        <a:pt x="458" y="34"/>
                      </a:lnTo>
                      <a:lnTo>
                        <a:pt x="446" y="32"/>
                      </a:lnTo>
                      <a:lnTo>
                        <a:pt x="444" y="26"/>
                      </a:lnTo>
                      <a:lnTo>
                        <a:pt x="442" y="20"/>
                      </a:lnTo>
                      <a:lnTo>
                        <a:pt x="446" y="18"/>
                      </a:lnTo>
                      <a:lnTo>
                        <a:pt x="444" y="12"/>
                      </a:lnTo>
                      <a:lnTo>
                        <a:pt x="440" y="12"/>
                      </a:lnTo>
                      <a:lnTo>
                        <a:pt x="436" y="12"/>
                      </a:lnTo>
                      <a:lnTo>
                        <a:pt x="432" y="20"/>
                      </a:lnTo>
                      <a:lnTo>
                        <a:pt x="428" y="20"/>
                      </a:lnTo>
                      <a:lnTo>
                        <a:pt x="426" y="18"/>
                      </a:lnTo>
                      <a:lnTo>
                        <a:pt x="424" y="20"/>
                      </a:lnTo>
                      <a:lnTo>
                        <a:pt x="422" y="22"/>
                      </a:lnTo>
                      <a:lnTo>
                        <a:pt x="418" y="22"/>
                      </a:lnTo>
                      <a:lnTo>
                        <a:pt x="416" y="26"/>
                      </a:lnTo>
                      <a:lnTo>
                        <a:pt x="414" y="28"/>
                      </a:lnTo>
                      <a:lnTo>
                        <a:pt x="412" y="36"/>
                      </a:lnTo>
                      <a:lnTo>
                        <a:pt x="406" y="42"/>
                      </a:lnTo>
                      <a:lnTo>
                        <a:pt x="402" y="42"/>
                      </a:lnTo>
                      <a:lnTo>
                        <a:pt x="398" y="42"/>
                      </a:lnTo>
                      <a:lnTo>
                        <a:pt x="396" y="44"/>
                      </a:lnTo>
                      <a:lnTo>
                        <a:pt x="394" y="46"/>
                      </a:lnTo>
                      <a:lnTo>
                        <a:pt x="394" y="34"/>
                      </a:lnTo>
                      <a:lnTo>
                        <a:pt x="390" y="34"/>
                      </a:lnTo>
                      <a:lnTo>
                        <a:pt x="390" y="32"/>
                      </a:lnTo>
                      <a:lnTo>
                        <a:pt x="390" y="30"/>
                      </a:lnTo>
                      <a:lnTo>
                        <a:pt x="386" y="34"/>
                      </a:lnTo>
                      <a:lnTo>
                        <a:pt x="384" y="34"/>
                      </a:lnTo>
                      <a:lnTo>
                        <a:pt x="382" y="32"/>
                      </a:lnTo>
                      <a:lnTo>
                        <a:pt x="380" y="34"/>
                      </a:lnTo>
                      <a:lnTo>
                        <a:pt x="378" y="34"/>
                      </a:lnTo>
                      <a:lnTo>
                        <a:pt x="376" y="26"/>
                      </a:lnTo>
                      <a:lnTo>
                        <a:pt x="378" y="24"/>
                      </a:lnTo>
                      <a:lnTo>
                        <a:pt x="374" y="24"/>
                      </a:lnTo>
                      <a:lnTo>
                        <a:pt x="372" y="20"/>
                      </a:lnTo>
                      <a:lnTo>
                        <a:pt x="376" y="20"/>
                      </a:lnTo>
                      <a:lnTo>
                        <a:pt x="378" y="16"/>
                      </a:lnTo>
                      <a:lnTo>
                        <a:pt x="382" y="16"/>
                      </a:lnTo>
                      <a:lnTo>
                        <a:pt x="382" y="18"/>
                      </a:lnTo>
                      <a:lnTo>
                        <a:pt x="382" y="20"/>
                      </a:lnTo>
                      <a:lnTo>
                        <a:pt x="390" y="22"/>
                      </a:lnTo>
                      <a:lnTo>
                        <a:pt x="394" y="22"/>
                      </a:lnTo>
                      <a:lnTo>
                        <a:pt x="400" y="20"/>
                      </a:lnTo>
                      <a:lnTo>
                        <a:pt x="406" y="20"/>
                      </a:lnTo>
                      <a:lnTo>
                        <a:pt x="408" y="20"/>
                      </a:lnTo>
                      <a:lnTo>
                        <a:pt x="412" y="20"/>
                      </a:lnTo>
                      <a:lnTo>
                        <a:pt x="414" y="20"/>
                      </a:lnTo>
                      <a:lnTo>
                        <a:pt x="418" y="18"/>
                      </a:lnTo>
                      <a:lnTo>
                        <a:pt x="424" y="12"/>
                      </a:lnTo>
                      <a:lnTo>
                        <a:pt x="422" y="12"/>
                      </a:lnTo>
                      <a:lnTo>
                        <a:pt x="420" y="12"/>
                      </a:lnTo>
                      <a:lnTo>
                        <a:pt x="418" y="12"/>
                      </a:lnTo>
                      <a:lnTo>
                        <a:pt x="418" y="14"/>
                      </a:lnTo>
                      <a:lnTo>
                        <a:pt x="416" y="14"/>
                      </a:lnTo>
                      <a:lnTo>
                        <a:pt x="412" y="12"/>
                      </a:lnTo>
                      <a:lnTo>
                        <a:pt x="400" y="12"/>
                      </a:lnTo>
                      <a:lnTo>
                        <a:pt x="390" y="12"/>
                      </a:lnTo>
                      <a:lnTo>
                        <a:pt x="378" y="14"/>
                      </a:lnTo>
                      <a:lnTo>
                        <a:pt x="366" y="12"/>
                      </a:lnTo>
                      <a:lnTo>
                        <a:pt x="360" y="10"/>
                      </a:lnTo>
                      <a:lnTo>
                        <a:pt x="356" y="10"/>
                      </a:lnTo>
                      <a:lnTo>
                        <a:pt x="354" y="12"/>
                      </a:lnTo>
                      <a:lnTo>
                        <a:pt x="354" y="14"/>
                      </a:lnTo>
                      <a:lnTo>
                        <a:pt x="356" y="14"/>
                      </a:lnTo>
                      <a:lnTo>
                        <a:pt x="354" y="16"/>
                      </a:lnTo>
                      <a:lnTo>
                        <a:pt x="350" y="8"/>
                      </a:lnTo>
                      <a:lnTo>
                        <a:pt x="342" y="8"/>
                      </a:lnTo>
                      <a:lnTo>
                        <a:pt x="338" y="4"/>
                      </a:lnTo>
                      <a:lnTo>
                        <a:pt x="334" y="0"/>
                      </a:lnTo>
                      <a:lnTo>
                        <a:pt x="330" y="4"/>
                      </a:lnTo>
                      <a:lnTo>
                        <a:pt x="330" y="10"/>
                      </a:lnTo>
                      <a:lnTo>
                        <a:pt x="330" y="14"/>
                      </a:lnTo>
                      <a:lnTo>
                        <a:pt x="326" y="18"/>
                      </a:lnTo>
                      <a:lnTo>
                        <a:pt x="324" y="22"/>
                      </a:lnTo>
                      <a:lnTo>
                        <a:pt x="324" y="26"/>
                      </a:lnTo>
                      <a:lnTo>
                        <a:pt x="322" y="28"/>
                      </a:lnTo>
                      <a:lnTo>
                        <a:pt x="318" y="30"/>
                      </a:lnTo>
                      <a:lnTo>
                        <a:pt x="310" y="40"/>
                      </a:lnTo>
                      <a:lnTo>
                        <a:pt x="304" y="56"/>
                      </a:lnTo>
                      <a:lnTo>
                        <a:pt x="300" y="64"/>
                      </a:lnTo>
                      <a:lnTo>
                        <a:pt x="294" y="70"/>
                      </a:lnTo>
                      <a:lnTo>
                        <a:pt x="290" y="70"/>
                      </a:lnTo>
                      <a:lnTo>
                        <a:pt x="286" y="72"/>
                      </a:lnTo>
                      <a:lnTo>
                        <a:pt x="282" y="76"/>
                      </a:lnTo>
                      <a:lnTo>
                        <a:pt x="276" y="80"/>
                      </a:lnTo>
                      <a:lnTo>
                        <a:pt x="272" y="82"/>
                      </a:lnTo>
                      <a:lnTo>
                        <a:pt x="270" y="82"/>
                      </a:lnTo>
                      <a:lnTo>
                        <a:pt x="266" y="86"/>
                      </a:lnTo>
                      <a:lnTo>
                        <a:pt x="262" y="92"/>
                      </a:lnTo>
                      <a:lnTo>
                        <a:pt x="258" y="100"/>
                      </a:lnTo>
                      <a:lnTo>
                        <a:pt x="254" y="102"/>
                      </a:lnTo>
                      <a:lnTo>
                        <a:pt x="248" y="102"/>
                      </a:lnTo>
                      <a:lnTo>
                        <a:pt x="248" y="104"/>
                      </a:lnTo>
                      <a:lnTo>
                        <a:pt x="246" y="102"/>
                      </a:lnTo>
                      <a:lnTo>
                        <a:pt x="238" y="102"/>
                      </a:lnTo>
                      <a:lnTo>
                        <a:pt x="228" y="104"/>
                      </a:lnTo>
                      <a:lnTo>
                        <a:pt x="222" y="106"/>
                      </a:lnTo>
                      <a:lnTo>
                        <a:pt x="216" y="110"/>
                      </a:lnTo>
                      <a:lnTo>
                        <a:pt x="208" y="114"/>
                      </a:lnTo>
                      <a:lnTo>
                        <a:pt x="202" y="116"/>
                      </a:lnTo>
                      <a:lnTo>
                        <a:pt x="192" y="116"/>
                      </a:lnTo>
                      <a:lnTo>
                        <a:pt x="182" y="116"/>
                      </a:lnTo>
                      <a:lnTo>
                        <a:pt x="180" y="112"/>
                      </a:lnTo>
                      <a:lnTo>
                        <a:pt x="174" y="114"/>
                      </a:lnTo>
                      <a:lnTo>
                        <a:pt x="168" y="116"/>
                      </a:lnTo>
                      <a:lnTo>
                        <a:pt x="164" y="114"/>
                      </a:lnTo>
                      <a:lnTo>
                        <a:pt x="160" y="116"/>
                      </a:lnTo>
                      <a:lnTo>
                        <a:pt x="158" y="116"/>
                      </a:lnTo>
                      <a:lnTo>
                        <a:pt x="156" y="120"/>
                      </a:lnTo>
                      <a:lnTo>
                        <a:pt x="154" y="124"/>
                      </a:lnTo>
                      <a:lnTo>
                        <a:pt x="150" y="124"/>
                      </a:lnTo>
                      <a:lnTo>
                        <a:pt x="148" y="128"/>
                      </a:lnTo>
                      <a:lnTo>
                        <a:pt x="146" y="132"/>
                      </a:lnTo>
                      <a:lnTo>
                        <a:pt x="140" y="132"/>
                      </a:lnTo>
                      <a:lnTo>
                        <a:pt x="132" y="138"/>
                      </a:lnTo>
                      <a:lnTo>
                        <a:pt x="130" y="140"/>
                      </a:lnTo>
                      <a:lnTo>
                        <a:pt x="130" y="142"/>
                      </a:lnTo>
                      <a:lnTo>
                        <a:pt x="128" y="150"/>
                      </a:lnTo>
                      <a:lnTo>
                        <a:pt x="130" y="148"/>
                      </a:lnTo>
                      <a:lnTo>
                        <a:pt x="132" y="146"/>
                      </a:lnTo>
                      <a:lnTo>
                        <a:pt x="134" y="146"/>
                      </a:lnTo>
                      <a:lnTo>
                        <a:pt x="138" y="146"/>
                      </a:lnTo>
                      <a:lnTo>
                        <a:pt x="140" y="142"/>
                      </a:lnTo>
                      <a:lnTo>
                        <a:pt x="140" y="140"/>
                      </a:lnTo>
                      <a:lnTo>
                        <a:pt x="142" y="138"/>
                      </a:lnTo>
                      <a:lnTo>
                        <a:pt x="144" y="138"/>
                      </a:lnTo>
                      <a:lnTo>
                        <a:pt x="146" y="136"/>
                      </a:lnTo>
                      <a:lnTo>
                        <a:pt x="148" y="132"/>
                      </a:lnTo>
                      <a:lnTo>
                        <a:pt x="150" y="132"/>
                      </a:lnTo>
                      <a:lnTo>
                        <a:pt x="150" y="140"/>
                      </a:lnTo>
                      <a:lnTo>
                        <a:pt x="148" y="142"/>
                      </a:lnTo>
                      <a:lnTo>
                        <a:pt x="146" y="144"/>
                      </a:lnTo>
                      <a:lnTo>
                        <a:pt x="144" y="146"/>
                      </a:lnTo>
                      <a:lnTo>
                        <a:pt x="144" y="150"/>
                      </a:lnTo>
                      <a:lnTo>
                        <a:pt x="144" y="154"/>
                      </a:lnTo>
                      <a:lnTo>
                        <a:pt x="134" y="158"/>
                      </a:lnTo>
                      <a:lnTo>
                        <a:pt x="134" y="156"/>
                      </a:lnTo>
                      <a:lnTo>
                        <a:pt x="132" y="154"/>
                      </a:lnTo>
                      <a:lnTo>
                        <a:pt x="132" y="160"/>
                      </a:lnTo>
                      <a:lnTo>
                        <a:pt x="124" y="166"/>
                      </a:lnTo>
                      <a:lnTo>
                        <a:pt x="124" y="158"/>
                      </a:lnTo>
                      <a:lnTo>
                        <a:pt x="120" y="156"/>
                      </a:lnTo>
                      <a:lnTo>
                        <a:pt x="116" y="156"/>
                      </a:lnTo>
                      <a:lnTo>
                        <a:pt x="100" y="166"/>
                      </a:lnTo>
                      <a:lnTo>
                        <a:pt x="100" y="170"/>
                      </a:lnTo>
                      <a:lnTo>
                        <a:pt x="100" y="178"/>
                      </a:lnTo>
                      <a:lnTo>
                        <a:pt x="104" y="180"/>
                      </a:lnTo>
                      <a:lnTo>
                        <a:pt x="104" y="178"/>
                      </a:lnTo>
                      <a:lnTo>
                        <a:pt x="106" y="176"/>
                      </a:lnTo>
                      <a:lnTo>
                        <a:pt x="108" y="176"/>
                      </a:lnTo>
                      <a:lnTo>
                        <a:pt x="106" y="178"/>
                      </a:lnTo>
                      <a:lnTo>
                        <a:pt x="108" y="180"/>
                      </a:lnTo>
                      <a:lnTo>
                        <a:pt x="110" y="180"/>
                      </a:lnTo>
                      <a:lnTo>
                        <a:pt x="112" y="180"/>
                      </a:lnTo>
                      <a:lnTo>
                        <a:pt x="112" y="166"/>
                      </a:lnTo>
                      <a:lnTo>
                        <a:pt x="116" y="166"/>
                      </a:lnTo>
                      <a:lnTo>
                        <a:pt x="112" y="180"/>
                      </a:lnTo>
                      <a:lnTo>
                        <a:pt x="116" y="182"/>
                      </a:lnTo>
                      <a:lnTo>
                        <a:pt x="118" y="178"/>
                      </a:lnTo>
                      <a:lnTo>
                        <a:pt x="118" y="174"/>
                      </a:lnTo>
                      <a:lnTo>
                        <a:pt x="122" y="170"/>
                      </a:lnTo>
                      <a:lnTo>
                        <a:pt x="122" y="166"/>
                      </a:lnTo>
                      <a:lnTo>
                        <a:pt x="124" y="166"/>
                      </a:lnTo>
                      <a:lnTo>
                        <a:pt x="124" y="174"/>
                      </a:lnTo>
                      <a:lnTo>
                        <a:pt x="120" y="176"/>
                      </a:lnTo>
                      <a:lnTo>
                        <a:pt x="120" y="182"/>
                      </a:lnTo>
                      <a:lnTo>
                        <a:pt x="120" y="188"/>
                      </a:lnTo>
                      <a:lnTo>
                        <a:pt x="114" y="198"/>
                      </a:lnTo>
                      <a:lnTo>
                        <a:pt x="108" y="194"/>
                      </a:lnTo>
                      <a:lnTo>
                        <a:pt x="104" y="186"/>
                      </a:lnTo>
                      <a:lnTo>
                        <a:pt x="94" y="186"/>
                      </a:lnTo>
                      <a:lnTo>
                        <a:pt x="92" y="184"/>
                      </a:lnTo>
                      <a:lnTo>
                        <a:pt x="90" y="180"/>
                      </a:lnTo>
                      <a:lnTo>
                        <a:pt x="86" y="184"/>
                      </a:lnTo>
                      <a:lnTo>
                        <a:pt x="84" y="186"/>
                      </a:lnTo>
                      <a:lnTo>
                        <a:pt x="74" y="188"/>
                      </a:lnTo>
                      <a:lnTo>
                        <a:pt x="72" y="180"/>
                      </a:lnTo>
                      <a:lnTo>
                        <a:pt x="72" y="170"/>
                      </a:lnTo>
                      <a:lnTo>
                        <a:pt x="70" y="172"/>
                      </a:lnTo>
                      <a:lnTo>
                        <a:pt x="68" y="170"/>
                      </a:lnTo>
                      <a:lnTo>
                        <a:pt x="60" y="162"/>
                      </a:lnTo>
                      <a:lnTo>
                        <a:pt x="54" y="162"/>
                      </a:lnTo>
                      <a:lnTo>
                        <a:pt x="50" y="162"/>
                      </a:lnTo>
                      <a:lnTo>
                        <a:pt x="38" y="162"/>
                      </a:lnTo>
                      <a:lnTo>
                        <a:pt x="34" y="162"/>
                      </a:lnTo>
                      <a:lnTo>
                        <a:pt x="28" y="164"/>
                      </a:lnTo>
                      <a:lnTo>
                        <a:pt x="26" y="166"/>
                      </a:lnTo>
                      <a:lnTo>
                        <a:pt x="24" y="170"/>
                      </a:lnTo>
                      <a:lnTo>
                        <a:pt x="20" y="170"/>
                      </a:lnTo>
                      <a:lnTo>
                        <a:pt x="18" y="170"/>
                      </a:lnTo>
                      <a:lnTo>
                        <a:pt x="14" y="174"/>
                      </a:lnTo>
                      <a:lnTo>
                        <a:pt x="12" y="178"/>
                      </a:lnTo>
                      <a:lnTo>
                        <a:pt x="6" y="180"/>
                      </a:lnTo>
                      <a:lnTo>
                        <a:pt x="0" y="182"/>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85" name="Freeform 132"/>
                <p:cNvSpPr>
                  <a:spLocks/>
                </p:cNvSpPr>
                <p:nvPr/>
              </p:nvSpPr>
              <p:spPr bwMode="auto">
                <a:xfrm>
                  <a:off x="5751511" y="4840334"/>
                  <a:ext cx="323850" cy="107950"/>
                </a:xfrm>
                <a:custGeom>
                  <a:avLst/>
                  <a:gdLst>
                    <a:gd name="T0" fmla="*/ 0 w 204"/>
                    <a:gd name="T1" fmla="*/ 0 h 68"/>
                    <a:gd name="T2" fmla="*/ 0 w 204"/>
                    <a:gd name="T3" fmla="*/ 0 h 68"/>
                    <a:gd name="T4" fmla="*/ 2147483647 w 204"/>
                    <a:gd name="T5" fmla="*/ 0 h 68"/>
                    <a:gd name="T6" fmla="*/ 2147483647 w 204"/>
                    <a:gd name="T7" fmla="*/ 2147483647 h 68"/>
                    <a:gd name="T8" fmla="*/ 2147483647 w 204"/>
                    <a:gd name="T9" fmla="*/ 2147483647 h 68"/>
                    <a:gd name="T10" fmla="*/ 2147483647 w 204"/>
                    <a:gd name="T11" fmla="*/ 2147483647 h 68"/>
                    <a:gd name="T12" fmla="*/ 2147483647 w 204"/>
                    <a:gd name="T13" fmla="*/ 2147483647 h 68"/>
                    <a:gd name="T14" fmla="*/ 2147483647 w 204"/>
                    <a:gd name="T15" fmla="*/ 2147483647 h 68"/>
                    <a:gd name="T16" fmla="*/ 2147483647 w 204"/>
                    <a:gd name="T17" fmla="*/ 2147483647 h 68"/>
                    <a:gd name="T18" fmla="*/ 2147483647 w 204"/>
                    <a:gd name="T19" fmla="*/ 2147483647 h 68"/>
                    <a:gd name="T20" fmla="*/ 2147483647 w 204"/>
                    <a:gd name="T21" fmla="*/ 2147483647 h 68"/>
                    <a:gd name="T22" fmla="*/ 2147483647 w 204"/>
                    <a:gd name="T23" fmla="*/ 2147483647 h 68"/>
                    <a:gd name="T24" fmla="*/ 2147483647 w 204"/>
                    <a:gd name="T25" fmla="*/ 2147483647 h 68"/>
                    <a:gd name="T26" fmla="*/ 2147483647 w 204"/>
                    <a:gd name="T27" fmla="*/ 2147483647 h 68"/>
                    <a:gd name="T28" fmla="*/ 2147483647 w 204"/>
                    <a:gd name="T29" fmla="*/ 2147483647 h 68"/>
                    <a:gd name="T30" fmla="*/ 2147483647 w 204"/>
                    <a:gd name="T31" fmla="*/ 2147483647 h 68"/>
                    <a:gd name="T32" fmla="*/ 2147483647 w 204"/>
                    <a:gd name="T33" fmla="*/ 2147483647 h 68"/>
                    <a:gd name="T34" fmla="*/ 2147483647 w 204"/>
                    <a:gd name="T35" fmla="*/ 2147483647 h 68"/>
                    <a:gd name="T36" fmla="*/ 2147483647 w 204"/>
                    <a:gd name="T37" fmla="*/ 2147483647 h 68"/>
                    <a:gd name="T38" fmla="*/ 2147483647 w 204"/>
                    <a:gd name="T39" fmla="*/ 2147483647 h 68"/>
                    <a:gd name="T40" fmla="*/ 2147483647 w 204"/>
                    <a:gd name="T41" fmla="*/ 2147483647 h 68"/>
                    <a:gd name="T42" fmla="*/ 2147483647 w 204"/>
                    <a:gd name="T43" fmla="*/ 2147483647 h 68"/>
                    <a:gd name="T44" fmla="*/ 2147483647 w 204"/>
                    <a:gd name="T45" fmla="*/ 2147483647 h 68"/>
                    <a:gd name="T46" fmla="*/ 2147483647 w 204"/>
                    <a:gd name="T47" fmla="*/ 2147483647 h 68"/>
                    <a:gd name="T48" fmla="*/ 2147483647 w 204"/>
                    <a:gd name="T49" fmla="*/ 2147483647 h 68"/>
                    <a:gd name="T50" fmla="*/ 2147483647 w 204"/>
                    <a:gd name="T51" fmla="*/ 2147483647 h 68"/>
                    <a:gd name="T52" fmla="*/ 2147483647 w 204"/>
                    <a:gd name="T53" fmla="*/ 2147483647 h 68"/>
                    <a:gd name="T54" fmla="*/ 2147483647 w 204"/>
                    <a:gd name="T55" fmla="*/ 2147483647 h 68"/>
                    <a:gd name="T56" fmla="*/ 2147483647 w 204"/>
                    <a:gd name="T57" fmla="*/ 2147483647 h 68"/>
                    <a:gd name="T58" fmla="*/ 2147483647 w 204"/>
                    <a:gd name="T59" fmla="*/ 2147483647 h 68"/>
                    <a:gd name="T60" fmla="*/ 2147483647 w 204"/>
                    <a:gd name="T61" fmla="*/ 2147483647 h 68"/>
                    <a:gd name="T62" fmla="*/ 2147483647 w 204"/>
                    <a:gd name="T63" fmla="*/ 2147483647 h 68"/>
                    <a:gd name="T64" fmla="*/ 2147483647 w 204"/>
                    <a:gd name="T65" fmla="*/ 2147483647 h 68"/>
                    <a:gd name="T66" fmla="*/ 2147483647 w 204"/>
                    <a:gd name="T67" fmla="*/ 2147483647 h 68"/>
                    <a:gd name="T68" fmla="*/ 2147483647 w 204"/>
                    <a:gd name="T69" fmla="*/ 2147483647 h 68"/>
                    <a:gd name="T70" fmla="*/ 2147483647 w 204"/>
                    <a:gd name="T71" fmla="*/ 2147483647 h 68"/>
                    <a:gd name="T72" fmla="*/ 2147483647 w 204"/>
                    <a:gd name="T73" fmla="*/ 2147483647 h 68"/>
                    <a:gd name="T74" fmla="*/ 2147483647 w 204"/>
                    <a:gd name="T75" fmla="*/ 2147483647 h 68"/>
                    <a:gd name="T76" fmla="*/ 2147483647 w 204"/>
                    <a:gd name="T77" fmla="*/ 2147483647 h 68"/>
                    <a:gd name="T78" fmla="*/ 2147483647 w 204"/>
                    <a:gd name="T79" fmla="*/ 2147483647 h 68"/>
                    <a:gd name="T80" fmla="*/ 2147483647 w 204"/>
                    <a:gd name="T81" fmla="*/ 2147483647 h 68"/>
                    <a:gd name="T82" fmla="*/ 2147483647 w 204"/>
                    <a:gd name="T83" fmla="*/ 2147483647 h 6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68"/>
                    <a:gd name="T128" fmla="*/ 204 w 204"/>
                    <a:gd name="T129" fmla="*/ 68 h 68"/>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68">
                      <a:moveTo>
                        <a:pt x="0" y="0"/>
                      </a:moveTo>
                      <a:lnTo>
                        <a:pt x="0" y="0"/>
                      </a:lnTo>
                      <a:lnTo>
                        <a:pt x="6" y="0"/>
                      </a:lnTo>
                      <a:lnTo>
                        <a:pt x="12" y="4"/>
                      </a:lnTo>
                      <a:lnTo>
                        <a:pt x="18" y="6"/>
                      </a:lnTo>
                      <a:lnTo>
                        <a:pt x="20" y="10"/>
                      </a:lnTo>
                      <a:lnTo>
                        <a:pt x="20" y="14"/>
                      </a:lnTo>
                      <a:lnTo>
                        <a:pt x="20" y="18"/>
                      </a:lnTo>
                      <a:lnTo>
                        <a:pt x="18" y="22"/>
                      </a:lnTo>
                      <a:lnTo>
                        <a:pt x="22" y="22"/>
                      </a:lnTo>
                      <a:lnTo>
                        <a:pt x="32" y="26"/>
                      </a:lnTo>
                      <a:lnTo>
                        <a:pt x="46" y="28"/>
                      </a:lnTo>
                      <a:lnTo>
                        <a:pt x="58" y="32"/>
                      </a:lnTo>
                      <a:lnTo>
                        <a:pt x="72" y="34"/>
                      </a:lnTo>
                      <a:lnTo>
                        <a:pt x="82" y="36"/>
                      </a:lnTo>
                      <a:lnTo>
                        <a:pt x="84" y="36"/>
                      </a:lnTo>
                      <a:lnTo>
                        <a:pt x="90" y="36"/>
                      </a:lnTo>
                      <a:lnTo>
                        <a:pt x="94" y="38"/>
                      </a:lnTo>
                      <a:lnTo>
                        <a:pt x="100" y="42"/>
                      </a:lnTo>
                      <a:lnTo>
                        <a:pt x="110" y="46"/>
                      </a:lnTo>
                      <a:lnTo>
                        <a:pt x="120" y="48"/>
                      </a:lnTo>
                      <a:lnTo>
                        <a:pt x="130" y="46"/>
                      </a:lnTo>
                      <a:lnTo>
                        <a:pt x="136" y="44"/>
                      </a:lnTo>
                      <a:lnTo>
                        <a:pt x="138" y="44"/>
                      </a:lnTo>
                      <a:lnTo>
                        <a:pt x="140" y="44"/>
                      </a:lnTo>
                      <a:lnTo>
                        <a:pt x="146" y="48"/>
                      </a:lnTo>
                      <a:lnTo>
                        <a:pt x="154" y="52"/>
                      </a:lnTo>
                      <a:lnTo>
                        <a:pt x="160" y="56"/>
                      </a:lnTo>
                      <a:lnTo>
                        <a:pt x="168" y="58"/>
                      </a:lnTo>
                      <a:lnTo>
                        <a:pt x="188" y="60"/>
                      </a:lnTo>
                      <a:lnTo>
                        <a:pt x="198" y="64"/>
                      </a:lnTo>
                      <a:lnTo>
                        <a:pt x="204" y="68"/>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86" name="Freeform 134"/>
                <p:cNvSpPr>
                  <a:spLocks/>
                </p:cNvSpPr>
                <p:nvPr/>
              </p:nvSpPr>
              <p:spPr bwMode="auto">
                <a:xfrm>
                  <a:off x="5776911" y="4948284"/>
                  <a:ext cx="793750" cy="774700"/>
                </a:xfrm>
                <a:custGeom>
                  <a:avLst/>
                  <a:gdLst>
                    <a:gd name="T0" fmla="*/ 2147483647 w 500"/>
                    <a:gd name="T1" fmla="*/ 2147483647 h 488"/>
                    <a:gd name="T2" fmla="*/ 2147483647 w 500"/>
                    <a:gd name="T3" fmla="*/ 2147483647 h 488"/>
                    <a:gd name="T4" fmla="*/ 2147483647 w 500"/>
                    <a:gd name="T5" fmla="*/ 2147483647 h 488"/>
                    <a:gd name="T6" fmla="*/ 2147483647 w 500"/>
                    <a:gd name="T7" fmla="*/ 2147483647 h 488"/>
                    <a:gd name="T8" fmla="*/ 2147483647 w 500"/>
                    <a:gd name="T9" fmla="*/ 2147483647 h 488"/>
                    <a:gd name="T10" fmla="*/ 2147483647 w 500"/>
                    <a:gd name="T11" fmla="*/ 2147483647 h 488"/>
                    <a:gd name="T12" fmla="*/ 2147483647 w 500"/>
                    <a:gd name="T13" fmla="*/ 2147483647 h 488"/>
                    <a:gd name="T14" fmla="*/ 2147483647 w 500"/>
                    <a:gd name="T15" fmla="*/ 2147483647 h 488"/>
                    <a:gd name="T16" fmla="*/ 2147483647 w 500"/>
                    <a:gd name="T17" fmla="*/ 2147483647 h 488"/>
                    <a:gd name="T18" fmla="*/ 2147483647 w 500"/>
                    <a:gd name="T19" fmla="*/ 2147483647 h 488"/>
                    <a:gd name="T20" fmla="*/ 2147483647 w 500"/>
                    <a:gd name="T21" fmla="*/ 2147483647 h 488"/>
                    <a:gd name="T22" fmla="*/ 2147483647 w 500"/>
                    <a:gd name="T23" fmla="*/ 2147483647 h 488"/>
                    <a:gd name="T24" fmla="*/ 2147483647 w 500"/>
                    <a:gd name="T25" fmla="*/ 2147483647 h 488"/>
                    <a:gd name="T26" fmla="*/ 0 w 500"/>
                    <a:gd name="T27" fmla="*/ 2147483647 h 488"/>
                    <a:gd name="T28" fmla="*/ 2147483647 w 500"/>
                    <a:gd name="T29" fmla="*/ 2147483647 h 488"/>
                    <a:gd name="T30" fmla="*/ 2147483647 w 500"/>
                    <a:gd name="T31" fmla="*/ 2147483647 h 488"/>
                    <a:gd name="T32" fmla="*/ 2147483647 w 500"/>
                    <a:gd name="T33" fmla="*/ 2147483647 h 488"/>
                    <a:gd name="T34" fmla="*/ 2147483647 w 500"/>
                    <a:gd name="T35" fmla="*/ 2147483647 h 488"/>
                    <a:gd name="T36" fmla="*/ 2147483647 w 500"/>
                    <a:gd name="T37" fmla="*/ 2147483647 h 488"/>
                    <a:gd name="T38" fmla="*/ 2147483647 w 500"/>
                    <a:gd name="T39" fmla="*/ 2147483647 h 488"/>
                    <a:gd name="T40" fmla="*/ 2147483647 w 500"/>
                    <a:gd name="T41" fmla="*/ 2147483647 h 488"/>
                    <a:gd name="T42" fmla="*/ 2147483647 w 500"/>
                    <a:gd name="T43" fmla="*/ 2147483647 h 488"/>
                    <a:gd name="T44" fmla="*/ 2147483647 w 500"/>
                    <a:gd name="T45" fmla="*/ 2147483647 h 488"/>
                    <a:gd name="T46" fmla="*/ 2147483647 w 500"/>
                    <a:gd name="T47" fmla="*/ 2147483647 h 488"/>
                    <a:gd name="T48" fmla="*/ 2147483647 w 500"/>
                    <a:gd name="T49" fmla="*/ 2147483647 h 488"/>
                    <a:gd name="T50" fmla="*/ 2147483647 w 500"/>
                    <a:gd name="T51" fmla="*/ 2147483647 h 488"/>
                    <a:gd name="T52" fmla="*/ 2147483647 w 500"/>
                    <a:gd name="T53" fmla="*/ 2147483647 h 488"/>
                    <a:gd name="T54" fmla="*/ 2147483647 w 500"/>
                    <a:gd name="T55" fmla="*/ 2147483647 h 488"/>
                    <a:gd name="T56" fmla="*/ 2147483647 w 500"/>
                    <a:gd name="T57" fmla="*/ 2147483647 h 488"/>
                    <a:gd name="T58" fmla="*/ 2147483647 w 500"/>
                    <a:gd name="T59" fmla="*/ 2147483647 h 488"/>
                    <a:gd name="T60" fmla="*/ 2147483647 w 500"/>
                    <a:gd name="T61" fmla="*/ 2147483647 h 488"/>
                    <a:gd name="T62" fmla="*/ 2147483647 w 500"/>
                    <a:gd name="T63" fmla="*/ 2147483647 h 488"/>
                    <a:gd name="T64" fmla="*/ 2147483647 w 500"/>
                    <a:gd name="T65" fmla="*/ 2147483647 h 488"/>
                    <a:gd name="T66" fmla="*/ 2147483647 w 500"/>
                    <a:gd name="T67" fmla="*/ 2147483647 h 488"/>
                    <a:gd name="T68" fmla="*/ 2147483647 w 500"/>
                    <a:gd name="T69" fmla="*/ 2147483647 h 488"/>
                    <a:gd name="T70" fmla="*/ 2147483647 w 500"/>
                    <a:gd name="T71" fmla="*/ 2147483647 h 488"/>
                    <a:gd name="T72" fmla="*/ 2147483647 w 500"/>
                    <a:gd name="T73" fmla="*/ 2147483647 h 488"/>
                    <a:gd name="T74" fmla="*/ 2147483647 w 500"/>
                    <a:gd name="T75" fmla="*/ 2147483647 h 488"/>
                    <a:gd name="T76" fmla="*/ 2147483647 w 500"/>
                    <a:gd name="T77" fmla="*/ 2147483647 h 488"/>
                    <a:gd name="T78" fmla="*/ 2147483647 w 500"/>
                    <a:gd name="T79" fmla="*/ 2147483647 h 488"/>
                    <a:gd name="T80" fmla="*/ 2147483647 w 500"/>
                    <a:gd name="T81" fmla="*/ 2147483647 h 488"/>
                    <a:gd name="T82" fmla="*/ 2147483647 w 500"/>
                    <a:gd name="T83" fmla="*/ 2147483647 h 488"/>
                    <a:gd name="T84" fmla="*/ 2147483647 w 500"/>
                    <a:gd name="T85" fmla="*/ 2147483647 h 488"/>
                    <a:gd name="T86" fmla="*/ 2147483647 w 500"/>
                    <a:gd name="T87" fmla="*/ 2147483647 h 488"/>
                    <a:gd name="T88" fmla="*/ 2147483647 w 500"/>
                    <a:gd name="T89" fmla="*/ 2147483647 h 488"/>
                    <a:gd name="T90" fmla="*/ 2147483647 w 500"/>
                    <a:gd name="T91" fmla="*/ 2147483647 h 488"/>
                    <a:gd name="T92" fmla="*/ 2147483647 w 500"/>
                    <a:gd name="T93" fmla="*/ 2147483647 h 488"/>
                    <a:gd name="T94" fmla="*/ 2147483647 w 500"/>
                    <a:gd name="T95" fmla="*/ 2147483647 h 488"/>
                    <a:gd name="T96" fmla="*/ 2147483647 w 500"/>
                    <a:gd name="T97" fmla="*/ 2147483647 h 488"/>
                    <a:gd name="T98" fmla="*/ 2147483647 w 500"/>
                    <a:gd name="T99" fmla="*/ 2147483647 h 488"/>
                    <a:gd name="T100" fmla="*/ 2147483647 w 500"/>
                    <a:gd name="T101" fmla="*/ 2147483647 h 488"/>
                    <a:gd name="T102" fmla="*/ 2147483647 w 500"/>
                    <a:gd name="T103" fmla="*/ 2147483647 h 488"/>
                    <a:gd name="T104" fmla="*/ 2147483647 w 500"/>
                    <a:gd name="T105" fmla="*/ 2147483647 h 488"/>
                    <a:gd name="T106" fmla="*/ 2147483647 w 500"/>
                    <a:gd name="T107" fmla="*/ 2147483647 h 488"/>
                    <a:gd name="T108" fmla="*/ 2147483647 w 500"/>
                    <a:gd name="T109" fmla="*/ 2147483647 h 48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500"/>
                    <a:gd name="T166" fmla="*/ 0 h 488"/>
                    <a:gd name="T167" fmla="*/ 500 w 500"/>
                    <a:gd name="T168" fmla="*/ 488 h 48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500" h="488">
                      <a:moveTo>
                        <a:pt x="188" y="0"/>
                      </a:moveTo>
                      <a:lnTo>
                        <a:pt x="188" y="0"/>
                      </a:lnTo>
                      <a:lnTo>
                        <a:pt x="188" y="2"/>
                      </a:lnTo>
                      <a:lnTo>
                        <a:pt x="188" y="8"/>
                      </a:lnTo>
                      <a:lnTo>
                        <a:pt x="188" y="12"/>
                      </a:lnTo>
                      <a:lnTo>
                        <a:pt x="184" y="18"/>
                      </a:lnTo>
                      <a:lnTo>
                        <a:pt x="180" y="24"/>
                      </a:lnTo>
                      <a:lnTo>
                        <a:pt x="178" y="28"/>
                      </a:lnTo>
                      <a:lnTo>
                        <a:pt x="174" y="36"/>
                      </a:lnTo>
                      <a:lnTo>
                        <a:pt x="172" y="42"/>
                      </a:lnTo>
                      <a:lnTo>
                        <a:pt x="168" y="46"/>
                      </a:lnTo>
                      <a:lnTo>
                        <a:pt x="164" y="52"/>
                      </a:lnTo>
                      <a:lnTo>
                        <a:pt x="160" y="56"/>
                      </a:lnTo>
                      <a:lnTo>
                        <a:pt x="150" y="60"/>
                      </a:lnTo>
                      <a:lnTo>
                        <a:pt x="144" y="62"/>
                      </a:lnTo>
                      <a:lnTo>
                        <a:pt x="140" y="66"/>
                      </a:lnTo>
                      <a:lnTo>
                        <a:pt x="134" y="74"/>
                      </a:lnTo>
                      <a:lnTo>
                        <a:pt x="128" y="78"/>
                      </a:lnTo>
                      <a:lnTo>
                        <a:pt x="124" y="88"/>
                      </a:lnTo>
                      <a:lnTo>
                        <a:pt x="120" y="92"/>
                      </a:lnTo>
                      <a:lnTo>
                        <a:pt x="114" y="94"/>
                      </a:lnTo>
                      <a:lnTo>
                        <a:pt x="110" y="98"/>
                      </a:lnTo>
                      <a:lnTo>
                        <a:pt x="104" y="106"/>
                      </a:lnTo>
                      <a:lnTo>
                        <a:pt x="96" y="112"/>
                      </a:lnTo>
                      <a:lnTo>
                        <a:pt x="90" y="118"/>
                      </a:lnTo>
                      <a:lnTo>
                        <a:pt x="90" y="126"/>
                      </a:lnTo>
                      <a:lnTo>
                        <a:pt x="86" y="132"/>
                      </a:lnTo>
                      <a:lnTo>
                        <a:pt x="80" y="148"/>
                      </a:lnTo>
                      <a:lnTo>
                        <a:pt x="80" y="154"/>
                      </a:lnTo>
                      <a:lnTo>
                        <a:pt x="78" y="158"/>
                      </a:lnTo>
                      <a:lnTo>
                        <a:pt x="78" y="166"/>
                      </a:lnTo>
                      <a:lnTo>
                        <a:pt x="74" y="174"/>
                      </a:lnTo>
                      <a:lnTo>
                        <a:pt x="70" y="182"/>
                      </a:lnTo>
                      <a:lnTo>
                        <a:pt x="70" y="188"/>
                      </a:lnTo>
                      <a:lnTo>
                        <a:pt x="70" y="196"/>
                      </a:lnTo>
                      <a:lnTo>
                        <a:pt x="70" y="204"/>
                      </a:lnTo>
                      <a:lnTo>
                        <a:pt x="68" y="212"/>
                      </a:lnTo>
                      <a:lnTo>
                        <a:pt x="66" y="220"/>
                      </a:lnTo>
                      <a:lnTo>
                        <a:pt x="64" y="226"/>
                      </a:lnTo>
                      <a:lnTo>
                        <a:pt x="60" y="232"/>
                      </a:lnTo>
                      <a:lnTo>
                        <a:pt x="56" y="238"/>
                      </a:lnTo>
                      <a:lnTo>
                        <a:pt x="54" y="244"/>
                      </a:lnTo>
                      <a:lnTo>
                        <a:pt x="50" y="250"/>
                      </a:lnTo>
                      <a:lnTo>
                        <a:pt x="50" y="254"/>
                      </a:lnTo>
                      <a:lnTo>
                        <a:pt x="46" y="260"/>
                      </a:lnTo>
                      <a:lnTo>
                        <a:pt x="42" y="264"/>
                      </a:lnTo>
                      <a:lnTo>
                        <a:pt x="38" y="274"/>
                      </a:lnTo>
                      <a:lnTo>
                        <a:pt x="34" y="276"/>
                      </a:lnTo>
                      <a:lnTo>
                        <a:pt x="30" y="280"/>
                      </a:lnTo>
                      <a:lnTo>
                        <a:pt x="28" y="290"/>
                      </a:lnTo>
                      <a:lnTo>
                        <a:pt x="28" y="296"/>
                      </a:lnTo>
                      <a:lnTo>
                        <a:pt x="28" y="302"/>
                      </a:lnTo>
                      <a:lnTo>
                        <a:pt x="30" y="310"/>
                      </a:lnTo>
                      <a:lnTo>
                        <a:pt x="32" y="318"/>
                      </a:lnTo>
                      <a:lnTo>
                        <a:pt x="34" y="328"/>
                      </a:lnTo>
                      <a:lnTo>
                        <a:pt x="32" y="334"/>
                      </a:lnTo>
                      <a:lnTo>
                        <a:pt x="28" y="342"/>
                      </a:lnTo>
                      <a:lnTo>
                        <a:pt x="28" y="348"/>
                      </a:lnTo>
                      <a:lnTo>
                        <a:pt x="22" y="358"/>
                      </a:lnTo>
                      <a:lnTo>
                        <a:pt x="18" y="364"/>
                      </a:lnTo>
                      <a:lnTo>
                        <a:pt x="16" y="368"/>
                      </a:lnTo>
                      <a:lnTo>
                        <a:pt x="16" y="374"/>
                      </a:lnTo>
                      <a:lnTo>
                        <a:pt x="12" y="382"/>
                      </a:lnTo>
                      <a:lnTo>
                        <a:pt x="12" y="390"/>
                      </a:lnTo>
                      <a:lnTo>
                        <a:pt x="8" y="396"/>
                      </a:lnTo>
                      <a:lnTo>
                        <a:pt x="4" y="400"/>
                      </a:lnTo>
                      <a:lnTo>
                        <a:pt x="6" y="412"/>
                      </a:lnTo>
                      <a:lnTo>
                        <a:pt x="4" y="420"/>
                      </a:lnTo>
                      <a:lnTo>
                        <a:pt x="0" y="424"/>
                      </a:lnTo>
                      <a:lnTo>
                        <a:pt x="0" y="430"/>
                      </a:lnTo>
                      <a:lnTo>
                        <a:pt x="2" y="440"/>
                      </a:lnTo>
                      <a:lnTo>
                        <a:pt x="8" y="450"/>
                      </a:lnTo>
                      <a:lnTo>
                        <a:pt x="12" y="456"/>
                      </a:lnTo>
                      <a:lnTo>
                        <a:pt x="18" y="468"/>
                      </a:lnTo>
                      <a:lnTo>
                        <a:pt x="22" y="466"/>
                      </a:lnTo>
                      <a:lnTo>
                        <a:pt x="28" y="466"/>
                      </a:lnTo>
                      <a:lnTo>
                        <a:pt x="38" y="460"/>
                      </a:lnTo>
                      <a:lnTo>
                        <a:pt x="48" y="460"/>
                      </a:lnTo>
                      <a:lnTo>
                        <a:pt x="44" y="464"/>
                      </a:lnTo>
                      <a:lnTo>
                        <a:pt x="48" y="468"/>
                      </a:lnTo>
                      <a:lnTo>
                        <a:pt x="44" y="472"/>
                      </a:lnTo>
                      <a:lnTo>
                        <a:pt x="36" y="480"/>
                      </a:lnTo>
                      <a:lnTo>
                        <a:pt x="42" y="482"/>
                      </a:lnTo>
                      <a:lnTo>
                        <a:pt x="50" y="482"/>
                      </a:lnTo>
                      <a:lnTo>
                        <a:pt x="56" y="480"/>
                      </a:lnTo>
                      <a:lnTo>
                        <a:pt x="62" y="476"/>
                      </a:lnTo>
                      <a:lnTo>
                        <a:pt x="68" y="474"/>
                      </a:lnTo>
                      <a:lnTo>
                        <a:pt x="74" y="472"/>
                      </a:lnTo>
                      <a:lnTo>
                        <a:pt x="78" y="468"/>
                      </a:lnTo>
                      <a:lnTo>
                        <a:pt x="90" y="468"/>
                      </a:lnTo>
                      <a:lnTo>
                        <a:pt x="94" y="470"/>
                      </a:lnTo>
                      <a:lnTo>
                        <a:pt x="98" y="476"/>
                      </a:lnTo>
                      <a:lnTo>
                        <a:pt x="102" y="480"/>
                      </a:lnTo>
                      <a:lnTo>
                        <a:pt x="110" y="480"/>
                      </a:lnTo>
                      <a:lnTo>
                        <a:pt x="118" y="478"/>
                      </a:lnTo>
                      <a:lnTo>
                        <a:pt x="124" y="478"/>
                      </a:lnTo>
                      <a:lnTo>
                        <a:pt x="138" y="478"/>
                      </a:lnTo>
                      <a:lnTo>
                        <a:pt x="142" y="476"/>
                      </a:lnTo>
                      <a:lnTo>
                        <a:pt x="148" y="470"/>
                      </a:lnTo>
                      <a:lnTo>
                        <a:pt x="152" y="470"/>
                      </a:lnTo>
                      <a:lnTo>
                        <a:pt x="158" y="464"/>
                      </a:lnTo>
                      <a:lnTo>
                        <a:pt x="164" y="462"/>
                      </a:lnTo>
                      <a:lnTo>
                        <a:pt x="170" y="464"/>
                      </a:lnTo>
                      <a:lnTo>
                        <a:pt x="178" y="462"/>
                      </a:lnTo>
                      <a:lnTo>
                        <a:pt x="184" y="466"/>
                      </a:lnTo>
                      <a:lnTo>
                        <a:pt x="188" y="474"/>
                      </a:lnTo>
                      <a:lnTo>
                        <a:pt x="198" y="480"/>
                      </a:lnTo>
                      <a:lnTo>
                        <a:pt x="202" y="480"/>
                      </a:lnTo>
                      <a:lnTo>
                        <a:pt x="204" y="474"/>
                      </a:lnTo>
                      <a:lnTo>
                        <a:pt x="208" y="474"/>
                      </a:lnTo>
                      <a:lnTo>
                        <a:pt x="216" y="472"/>
                      </a:lnTo>
                      <a:lnTo>
                        <a:pt x="226" y="474"/>
                      </a:lnTo>
                      <a:lnTo>
                        <a:pt x="234" y="474"/>
                      </a:lnTo>
                      <a:lnTo>
                        <a:pt x="230" y="470"/>
                      </a:lnTo>
                      <a:lnTo>
                        <a:pt x="228" y="464"/>
                      </a:lnTo>
                      <a:lnTo>
                        <a:pt x="238" y="460"/>
                      </a:lnTo>
                      <a:lnTo>
                        <a:pt x="242" y="454"/>
                      </a:lnTo>
                      <a:lnTo>
                        <a:pt x="248" y="454"/>
                      </a:lnTo>
                      <a:lnTo>
                        <a:pt x="254" y="460"/>
                      </a:lnTo>
                      <a:lnTo>
                        <a:pt x="258" y="462"/>
                      </a:lnTo>
                      <a:lnTo>
                        <a:pt x="260" y="456"/>
                      </a:lnTo>
                      <a:lnTo>
                        <a:pt x="260" y="454"/>
                      </a:lnTo>
                      <a:lnTo>
                        <a:pt x="266" y="456"/>
                      </a:lnTo>
                      <a:lnTo>
                        <a:pt x="268" y="456"/>
                      </a:lnTo>
                      <a:lnTo>
                        <a:pt x="268" y="450"/>
                      </a:lnTo>
                      <a:lnTo>
                        <a:pt x="264" y="442"/>
                      </a:lnTo>
                      <a:lnTo>
                        <a:pt x="250" y="442"/>
                      </a:lnTo>
                      <a:lnTo>
                        <a:pt x="248" y="450"/>
                      </a:lnTo>
                      <a:lnTo>
                        <a:pt x="240" y="450"/>
                      </a:lnTo>
                      <a:lnTo>
                        <a:pt x="232" y="452"/>
                      </a:lnTo>
                      <a:lnTo>
                        <a:pt x="226" y="446"/>
                      </a:lnTo>
                      <a:lnTo>
                        <a:pt x="220" y="444"/>
                      </a:lnTo>
                      <a:lnTo>
                        <a:pt x="216" y="440"/>
                      </a:lnTo>
                      <a:lnTo>
                        <a:pt x="218" y="436"/>
                      </a:lnTo>
                      <a:lnTo>
                        <a:pt x="216" y="434"/>
                      </a:lnTo>
                      <a:lnTo>
                        <a:pt x="220" y="426"/>
                      </a:lnTo>
                      <a:lnTo>
                        <a:pt x="228" y="418"/>
                      </a:lnTo>
                      <a:lnTo>
                        <a:pt x="236" y="414"/>
                      </a:lnTo>
                      <a:lnTo>
                        <a:pt x="246" y="408"/>
                      </a:lnTo>
                      <a:lnTo>
                        <a:pt x="254" y="410"/>
                      </a:lnTo>
                      <a:lnTo>
                        <a:pt x="260" y="412"/>
                      </a:lnTo>
                      <a:lnTo>
                        <a:pt x="262" y="408"/>
                      </a:lnTo>
                      <a:lnTo>
                        <a:pt x="258" y="404"/>
                      </a:lnTo>
                      <a:lnTo>
                        <a:pt x="272" y="404"/>
                      </a:lnTo>
                      <a:lnTo>
                        <a:pt x="272" y="414"/>
                      </a:lnTo>
                      <a:lnTo>
                        <a:pt x="276" y="418"/>
                      </a:lnTo>
                      <a:lnTo>
                        <a:pt x="280" y="414"/>
                      </a:lnTo>
                      <a:lnTo>
                        <a:pt x="276" y="410"/>
                      </a:lnTo>
                      <a:lnTo>
                        <a:pt x="280" y="406"/>
                      </a:lnTo>
                      <a:lnTo>
                        <a:pt x="286" y="408"/>
                      </a:lnTo>
                      <a:lnTo>
                        <a:pt x="290" y="418"/>
                      </a:lnTo>
                      <a:lnTo>
                        <a:pt x="296" y="418"/>
                      </a:lnTo>
                      <a:lnTo>
                        <a:pt x="300" y="426"/>
                      </a:lnTo>
                      <a:lnTo>
                        <a:pt x="292" y="428"/>
                      </a:lnTo>
                      <a:lnTo>
                        <a:pt x="300" y="432"/>
                      </a:lnTo>
                      <a:lnTo>
                        <a:pt x="298" y="440"/>
                      </a:lnTo>
                      <a:lnTo>
                        <a:pt x="304" y="444"/>
                      </a:lnTo>
                      <a:lnTo>
                        <a:pt x="308" y="448"/>
                      </a:lnTo>
                      <a:lnTo>
                        <a:pt x="314" y="446"/>
                      </a:lnTo>
                      <a:lnTo>
                        <a:pt x="312" y="442"/>
                      </a:lnTo>
                      <a:lnTo>
                        <a:pt x="308" y="438"/>
                      </a:lnTo>
                      <a:lnTo>
                        <a:pt x="306" y="432"/>
                      </a:lnTo>
                      <a:lnTo>
                        <a:pt x="312" y="432"/>
                      </a:lnTo>
                      <a:lnTo>
                        <a:pt x="314" y="428"/>
                      </a:lnTo>
                      <a:lnTo>
                        <a:pt x="316" y="428"/>
                      </a:lnTo>
                      <a:lnTo>
                        <a:pt x="322" y="436"/>
                      </a:lnTo>
                      <a:lnTo>
                        <a:pt x="332" y="440"/>
                      </a:lnTo>
                      <a:lnTo>
                        <a:pt x="330" y="444"/>
                      </a:lnTo>
                      <a:lnTo>
                        <a:pt x="324" y="444"/>
                      </a:lnTo>
                      <a:lnTo>
                        <a:pt x="334" y="458"/>
                      </a:lnTo>
                      <a:lnTo>
                        <a:pt x="346" y="454"/>
                      </a:lnTo>
                      <a:lnTo>
                        <a:pt x="358" y="448"/>
                      </a:lnTo>
                      <a:lnTo>
                        <a:pt x="358" y="442"/>
                      </a:lnTo>
                      <a:lnTo>
                        <a:pt x="348" y="436"/>
                      </a:lnTo>
                      <a:lnTo>
                        <a:pt x="348" y="434"/>
                      </a:lnTo>
                      <a:lnTo>
                        <a:pt x="348" y="432"/>
                      </a:lnTo>
                      <a:lnTo>
                        <a:pt x="348" y="434"/>
                      </a:lnTo>
                      <a:lnTo>
                        <a:pt x="360" y="434"/>
                      </a:lnTo>
                      <a:lnTo>
                        <a:pt x="356" y="432"/>
                      </a:lnTo>
                      <a:lnTo>
                        <a:pt x="356" y="430"/>
                      </a:lnTo>
                      <a:lnTo>
                        <a:pt x="360" y="432"/>
                      </a:lnTo>
                      <a:lnTo>
                        <a:pt x="360" y="434"/>
                      </a:lnTo>
                      <a:lnTo>
                        <a:pt x="364" y="434"/>
                      </a:lnTo>
                      <a:lnTo>
                        <a:pt x="374" y="438"/>
                      </a:lnTo>
                      <a:lnTo>
                        <a:pt x="382" y="444"/>
                      </a:lnTo>
                      <a:lnTo>
                        <a:pt x="388" y="452"/>
                      </a:lnTo>
                      <a:lnTo>
                        <a:pt x="390" y="456"/>
                      </a:lnTo>
                      <a:lnTo>
                        <a:pt x="400" y="458"/>
                      </a:lnTo>
                      <a:lnTo>
                        <a:pt x="400" y="456"/>
                      </a:lnTo>
                      <a:lnTo>
                        <a:pt x="404" y="456"/>
                      </a:lnTo>
                      <a:lnTo>
                        <a:pt x="406" y="458"/>
                      </a:lnTo>
                      <a:lnTo>
                        <a:pt x="406" y="452"/>
                      </a:lnTo>
                      <a:lnTo>
                        <a:pt x="406" y="448"/>
                      </a:lnTo>
                      <a:lnTo>
                        <a:pt x="402" y="446"/>
                      </a:lnTo>
                      <a:lnTo>
                        <a:pt x="400" y="442"/>
                      </a:lnTo>
                      <a:lnTo>
                        <a:pt x="398" y="440"/>
                      </a:lnTo>
                      <a:lnTo>
                        <a:pt x="400" y="438"/>
                      </a:lnTo>
                      <a:lnTo>
                        <a:pt x="396" y="438"/>
                      </a:lnTo>
                      <a:lnTo>
                        <a:pt x="396" y="434"/>
                      </a:lnTo>
                      <a:lnTo>
                        <a:pt x="392" y="432"/>
                      </a:lnTo>
                      <a:lnTo>
                        <a:pt x="388" y="430"/>
                      </a:lnTo>
                      <a:lnTo>
                        <a:pt x="388" y="426"/>
                      </a:lnTo>
                      <a:lnTo>
                        <a:pt x="384" y="424"/>
                      </a:lnTo>
                      <a:lnTo>
                        <a:pt x="378" y="420"/>
                      </a:lnTo>
                      <a:lnTo>
                        <a:pt x="378" y="418"/>
                      </a:lnTo>
                      <a:lnTo>
                        <a:pt x="378" y="416"/>
                      </a:lnTo>
                      <a:lnTo>
                        <a:pt x="370" y="410"/>
                      </a:lnTo>
                      <a:lnTo>
                        <a:pt x="368" y="408"/>
                      </a:lnTo>
                      <a:lnTo>
                        <a:pt x="370" y="406"/>
                      </a:lnTo>
                      <a:lnTo>
                        <a:pt x="372" y="406"/>
                      </a:lnTo>
                      <a:lnTo>
                        <a:pt x="374" y="408"/>
                      </a:lnTo>
                      <a:lnTo>
                        <a:pt x="378" y="412"/>
                      </a:lnTo>
                      <a:lnTo>
                        <a:pt x="382" y="416"/>
                      </a:lnTo>
                      <a:lnTo>
                        <a:pt x="388" y="418"/>
                      </a:lnTo>
                      <a:lnTo>
                        <a:pt x="392" y="420"/>
                      </a:lnTo>
                      <a:lnTo>
                        <a:pt x="394" y="424"/>
                      </a:lnTo>
                      <a:lnTo>
                        <a:pt x="404" y="428"/>
                      </a:lnTo>
                      <a:lnTo>
                        <a:pt x="408" y="428"/>
                      </a:lnTo>
                      <a:lnTo>
                        <a:pt x="412" y="432"/>
                      </a:lnTo>
                      <a:lnTo>
                        <a:pt x="412" y="436"/>
                      </a:lnTo>
                      <a:lnTo>
                        <a:pt x="412" y="440"/>
                      </a:lnTo>
                      <a:lnTo>
                        <a:pt x="428" y="454"/>
                      </a:lnTo>
                      <a:lnTo>
                        <a:pt x="430" y="454"/>
                      </a:lnTo>
                      <a:lnTo>
                        <a:pt x="434" y="454"/>
                      </a:lnTo>
                      <a:lnTo>
                        <a:pt x="438" y="460"/>
                      </a:lnTo>
                      <a:lnTo>
                        <a:pt x="444" y="460"/>
                      </a:lnTo>
                      <a:lnTo>
                        <a:pt x="450" y="460"/>
                      </a:lnTo>
                      <a:lnTo>
                        <a:pt x="454" y="458"/>
                      </a:lnTo>
                      <a:lnTo>
                        <a:pt x="460" y="460"/>
                      </a:lnTo>
                      <a:lnTo>
                        <a:pt x="464" y="464"/>
                      </a:lnTo>
                      <a:lnTo>
                        <a:pt x="468" y="468"/>
                      </a:lnTo>
                      <a:lnTo>
                        <a:pt x="476" y="464"/>
                      </a:lnTo>
                      <a:lnTo>
                        <a:pt x="482" y="480"/>
                      </a:lnTo>
                      <a:lnTo>
                        <a:pt x="488" y="484"/>
                      </a:lnTo>
                      <a:lnTo>
                        <a:pt x="488" y="486"/>
                      </a:lnTo>
                      <a:lnTo>
                        <a:pt x="490" y="488"/>
                      </a:lnTo>
                      <a:lnTo>
                        <a:pt x="494" y="488"/>
                      </a:lnTo>
                      <a:lnTo>
                        <a:pt x="500" y="488"/>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87" name="Freeform 133"/>
                <p:cNvSpPr>
                  <a:spLocks/>
                </p:cNvSpPr>
                <p:nvPr/>
              </p:nvSpPr>
              <p:spPr bwMode="auto">
                <a:xfrm>
                  <a:off x="5405436" y="4599034"/>
                  <a:ext cx="346075" cy="260350"/>
                </a:xfrm>
                <a:custGeom>
                  <a:avLst/>
                  <a:gdLst>
                    <a:gd name="T0" fmla="*/ 2147483647 w 218"/>
                    <a:gd name="T1" fmla="*/ 0 h 164"/>
                    <a:gd name="T2" fmla="*/ 2147483647 w 218"/>
                    <a:gd name="T3" fmla="*/ 2147483647 h 164"/>
                    <a:gd name="T4" fmla="*/ 2147483647 w 218"/>
                    <a:gd name="T5" fmla="*/ 2147483647 h 164"/>
                    <a:gd name="T6" fmla="*/ 0 w 218"/>
                    <a:gd name="T7" fmla="*/ 2147483647 h 164"/>
                    <a:gd name="T8" fmla="*/ 2147483647 w 218"/>
                    <a:gd name="T9" fmla="*/ 2147483647 h 164"/>
                    <a:gd name="T10" fmla="*/ 2147483647 w 218"/>
                    <a:gd name="T11" fmla="*/ 2147483647 h 164"/>
                    <a:gd name="T12" fmla="*/ 2147483647 w 218"/>
                    <a:gd name="T13" fmla="*/ 2147483647 h 164"/>
                    <a:gd name="T14" fmla="*/ 2147483647 w 218"/>
                    <a:gd name="T15" fmla="*/ 2147483647 h 164"/>
                    <a:gd name="T16" fmla="*/ 2147483647 w 218"/>
                    <a:gd name="T17" fmla="*/ 2147483647 h 164"/>
                    <a:gd name="T18" fmla="*/ 2147483647 w 218"/>
                    <a:gd name="T19" fmla="*/ 2147483647 h 164"/>
                    <a:gd name="T20" fmla="*/ 2147483647 w 218"/>
                    <a:gd name="T21" fmla="*/ 2147483647 h 164"/>
                    <a:gd name="T22" fmla="*/ 2147483647 w 218"/>
                    <a:gd name="T23" fmla="*/ 2147483647 h 164"/>
                    <a:gd name="T24" fmla="*/ 2147483647 w 218"/>
                    <a:gd name="T25" fmla="*/ 2147483647 h 164"/>
                    <a:gd name="T26" fmla="*/ 2147483647 w 218"/>
                    <a:gd name="T27" fmla="*/ 2147483647 h 164"/>
                    <a:gd name="T28" fmla="*/ 2147483647 w 218"/>
                    <a:gd name="T29" fmla="*/ 2147483647 h 164"/>
                    <a:gd name="T30" fmla="*/ 2147483647 w 218"/>
                    <a:gd name="T31" fmla="*/ 2147483647 h 164"/>
                    <a:gd name="T32" fmla="*/ 2147483647 w 218"/>
                    <a:gd name="T33" fmla="*/ 2147483647 h 164"/>
                    <a:gd name="T34" fmla="*/ 2147483647 w 218"/>
                    <a:gd name="T35" fmla="*/ 2147483647 h 164"/>
                    <a:gd name="T36" fmla="*/ 2147483647 w 218"/>
                    <a:gd name="T37" fmla="*/ 2147483647 h 164"/>
                    <a:gd name="T38" fmla="*/ 2147483647 w 218"/>
                    <a:gd name="T39" fmla="*/ 2147483647 h 164"/>
                    <a:gd name="T40" fmla="*/ 2147483647 w 218"/>
                    <a:gd name="T41" fmla="*/ 2147483647 h 164"/>
                    <a:gd name="T42" fmla="*/ 2147483647 w 218"/>
                    <a:gd name="T43" fmla="*/ 2147483647 h 164"/>
                    <a:gd name="T44" fmla="*/ 2147483647 w 218"/>
                    <a:gd name="T45" fmla="*/ 2147483647 h 164"/>
                    <a:gd name="T46" fmla="*/ 2147483647 w 218"/>
                    <a:gd name="T47" fmla="*/ 2147483647 h 164"/>
                    <a:gd name="T48" fmla="*/ 2147483647 w 218"/>
                    <a:gd name="T49" fmla="*/ 2147483647 h 164"/>
                    <a:gd name="T50" fmla="*/ 2147483647 w 218"/>
                    <a:gd name="T51" fmla="*/ 2147483647 h 164"/>
                    <a:gd name="T52" fmla="*/ 2147483647 w 218"/>
                    <a:gd name="T53" fmla="*/ 2147483647 h 164"/>
                    <a:gd name="T54" fmla="*/ 2147483647 w 218"/>
                    <a:gd name="T55" fmla="*/ 2147483647 h 164"/>
                    <a:gd name="T56" fmla="*/ 2147483647 w 218"/>
                    <a:gd name="T57" fmla="*/ 2147483647 h 164"/>
                    <a:gd name="T58" fmla="*/ 2147483647 w 218"/>
                    <a:gd name="T59" fmla="*/ 2147483647 h 164"/>
                    <a:gd name="T60" fmla="*/ 2147483647 w 218"/>
                    <a:gd name="T61" fmla="*/ 2147483647 h 164"/>
                    <a:gd name="T62" fmla="*/ 2147483647 w 218"/>
                    <a:gd name="T63" fmla="*/ 2147483647 h 164"/>
                    <a:gd name="T64" fmla="*/ 2147483647 w 218"/>
                    <a:gd name="T65" fmla="*/ 2147483647 h 164"/>
                    <a:gd name="T66" fmla="*/ 2147483647 w 218"/>
                    <a:gd name="T67" fmla="*/ 2147483647 h 164"/>
                    <a:gd name="T68" fmla="*/ 2147483647 w 218"/>
                    <a:gd name="T69" fmla="*/ 2147483647 h 164"/>
                    <a:gd name="T70" fmla="*/ 2147483647 w 218"/>
                    <a:gd name="T71" fmla="*/ 2147483647 h 164"/>
                    <a:gd name="T72" fmla="*/ 2147483647 w 218"/>
                    <a:gd name="T73" fmla="*/ 2147483647 h 164"/>
                    <a:gd name="T74" fmla="*/ 2147483647 w 218"/>
                    <a:gd name="T75" fmla="*/ 2147483647 h 164"/>
                    <a:gd name="T76" fmla="*/ 2147483647 w 218"/>
                    <a:gd name="T77" fmla="*/ 2147483647 h 164"/>
                    <a:gd name="T78" fmla="*/ 2147483647 w 218"/>
                    <a:gd name="T79" fmla="*/ 2147483647 h 164"/>
                    <a:gd name="T80" fmla="*/ 2147483647 w 218"/>
                    <a:gd name="T81" fmla="*/ 2147483647 h 164"/>
                    <a:gd name="T82" fmla="*/ 2147483647 w 218"/>
                    <a:gd name="T83" fmla="*/ 2147483647 h 16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18"/>
                    <a:gd name="T127" fmla="*/ 0 h 164"/>
                    <a:gd name="T128" fmla="*/ 218 w 218"/>
                    <a:gd name="T129" fmla="*/ 164 h 16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18" h="164">
                      <a:moveTo>
                        <a:pt x="8" y="0"/>
                      </a:moveTo>
                      <a:lnTo>
                        <a:pt x="8" y="0"/>
                      </a:lnTo>
                      <a:lnTo>
                        <a:pt x="4" y="6"/>
                      </a:lnTo>
                      <a:lnTo>
                        <a:pt x="4" y="10"/>
                      </a:lnTo>
                      <a:lnTo>
                        <a:pt x="2" y="12"/>
                      </a:lnTo>
                      <a:lnTo>
                        <a:pt x="0" y="30"/>
                      </a:lnTo>
                      <a:lnTo>
                        <a:pt x="12" y="36"/>
                      </a:lnTo>
                      <a:lnTo>
                        <a:pt x="20" y="38"/>
                      </a:lnTo>
                      <a:lnTo>
                        <a:pt x="26" y="40"/>
                      </a:lnTo>
                      <a:lnTo>
                        <a:pt x="28" y="44"/>
                      </a:lnTo>
                      <a:lnTo>
                        <a:pt x="30" y="50"/>
                      </a:lnTo>
                      <a:lnTo>
                        <a:pt x="32" y="54"/>
                      </a:lnTo>
                      <a:lnTo>
                        <a:pt x="34" y="58"/>
                      </a:lnTo>
                      <a:lnTo>
                        <a:pt x="38" y="62"/>
                      </a:lnTo>
                      <a:lnTo>
                        <a:pt x="42" y="64"/>
                      </a:lnTo>
                      <a:lnTo>
                        <a:pt x="48" y="66"/>
                      </a:lnTo>
                      <a:lnTo>
                        <a:pt x="50" y="70"/>
                      </a:lnTo>
                      <a:lnTo>
                        <a:pt x="52" y="74"/>
                      </a:lnTo>
                      <a:lnTo>
                        <a:pt x="52" y="76"/>
                      </a:lnTo>
                      <a:lnTo>
                        <a:pt x="50" y="82"/>
                      </a:lnTo>
                      <a:lnTo>
                        <a:pt x="48" y="88"/>
                      </a:lnTo>
                      <a:lnTo>
                        <a:pt x="48" y="92"/>
                      </a:lnTo>
                      <a:lnTo>
                        <a:pt x="50" y="94"/>
                      </a:lnTo>
                      <a:lnTo>
                        <a:pt x="52" y="98"/>
                      </a:lnTo>
                      <a:lnTo>
                        <a:pt x="54" y="98"/>
                      </a:lnTo>
                      <a:lnTo>
                        <a:pt x="60" y="104"/>
                      </a:lnTo>
                      <a:lnTo>
                        <a:pt x="64" y="110"/>
                      </a:lnTo>
                      <a:lnTo>
                        <a:pt x="64" y="116"/>
                      </a:lnTo>
                      <a:lnTo>
                        <a:pt x="66" y="122"/>
                      </a:lnTo>
                      <a:lnTo>
                        <a:pt x="70" y="128"/>
                      </a:lnTo>
                      <a:lnTo>
                        <a:pt x="74" y="130"/>
                      </a:lnTo>
                      <a:lnTo>
                        <a:pt x="78" y="132"/>
                      </a:lnTo>
                      <a:lnTo>
                        <a:pt x="82" y="132"/>
                      </a:lnTo>
                      <a:lnTo>
                        <a:pt x="88" y="136"/>
                      </a:lnTo>
                      <a:lnTo>
                        <a:pt x="92" y="136"/>
                      </a:lnTo>
                      <a:lnTo>
                        <a:pt x="96" y="136"/>
                      </a:lnTo>
                      <a:lnTo>
                        <a:pt x="102" y="136"/>
                      </a:lnTo>
                      <a:lnTo>
                        <a:pt x="110" y="132"/>
                      </a:lnTo>
                      <a:lnTo>
                        <a:pt x="114" y="128"/>
                      </a:lnTo>
                      <a:lnTo>
                        <a:pt x="118" y="124"/>
                      </a:lnTo>
                      <a:lnTo>
                        <a:pt x="126" y="122"/>
                      </a:lnTo>
                      <a:lnTo>
                        <a:pt x="128" y="124"/>
                      </a:lnTo>
                      <a:lnTo>
                        <a:pt x="134" y="124"/>
                      </a:lnTo>
                      <a:lnTo>
                        <a:pt x="138" y="124"/>
                      </a:lnTo>
                      <a:lnTo>
                        <a:pt x="140" y="128"/>
                      </a:lnTo>
                      <a:lnTo>
                        <a:pt x="142" y="136"/>
                      </a:lnTo>
                      <a:lnTo>
                        <a:pt x="144" y="140"/>
                      </a:lnTo>
                      <a:lnTo>
                        <a:pt x="146" y="146"/>
                      </a:lnTo>
                      <a:lnTo>
                        <a:pt x="146" y="152"/>
                      </a:lnTo>
                      <a:lnTo>
                        <a:pt x="148" y="152"/>
                      </a:lnTo>
                      <a:lnTo>
                        <a:pt x="150" y="152"/>
                      </a:lnTo>
                      <a:lnTo>
                        <a:pt x="154" y="154"/>
                      </a:lnTo>
                      <a:lnTo>
                        <a:pt x="158" y="156"/>
                      </a:lnTo>
                      <a:lnTo>
                        <a:pt x="166" y="158"/>
                      </a:lnTo>
                      <a:lnTo>
                        <a:pt x="176" y="160"/>
                      </a:lnTo>
                      <a:lnTo>
                        <a:pt x="182" y="162"/>
                      </a:lnTo>
                      <a:lnTo>
                        <a:pt x="188" y="164"/>
                      </a:lnTo>
                      <a:lnTo>
                        <a:pt x="198" y="164"/>
                      </a:lnTo>
                      <a:lnTo>
                        <a:pt x="206" y="162"/>
                      </a:lnTo>
                      <a:lnTo>
                        <a:pt x="210" y="160"/>
                      </a:lnTo>
                      <a:lnTo>
                        <a:pt x="212" y="156"/>
                      </a:lnTo>
                      <a:lnTo>
                        <a:pt x="214" y="154"/>
                      </a:lnTo>
                      <a:lnTo>
                        <a:pt x="216" y="152"/>
                      </a:lnTo>
                      <a:lnTo>
                        <a:pt x="218" y="152"/>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88" name="Freeform 135"/>
                <p:cNvSpPr>
                  <a:spLocks/>
                </p:cNvSpPr>
                <p:nvPr/>
              </p:nvSpPr>
              <p:spPr bwMode="auto">
                <a:xfrm>
                  <a:off x="6570661" y="4262484"/>
                  <a:ext cx="1606550" cy="1638300"/>
                </a:xfrm>
                <a:custGeom>
                  <a:avLst/>
                  <a:gdLst>
                    <a:gd name="T0" fmla="*/ 2147483647 w 1012"/>
                    <a:gd name="T1" fmla="*/ 2147483647 h 1032"/>
                    <a:gd name="T2" fmla="*/ 2147483647 w 1012"/>
                    <a:gd name="T3" fmla="*/ 2147483647 h 1032"/>
                    <a:gd name="T4" fmla="*/ 2147483647 w 1012"/>
                    <a:gd name="T5" fmla="*/ 2147483647 h 1032"/>
                    <a:gd name="T6" fmla="*/ 2147483647 w 1012"/>
                    <a:gd name="T7" fmla="*/ 2147483647 h 1032"/>
                    <a:gd name="T8" fmla="*/ 2147483647 w 1012"/>
                    <a:gd name="T9" fmla="*/ 2147483647 h 1032"/>
                    <a:gd name="T10" fmla="*/ 2147483647 w 1012"/>
                    <a:gd name="T11" fmla="*/ 2147483647 h 1032"/>
                    <a:gd name="T12" fmla="*/ 2147483647 w 1012"/>
                    <a:gd name="T13" fmla="*/ 2147483647 h 1032"/>
                    <a:gd name="T14" fmla="*/ 2147483647 w 1012"/>
                    <a:gd name="T15" fmla="*/ 2147483647 h 1032"/>
                    <a:gd name="T16" fmla="*/ 2147483647 w 1012"/>
                    <a:gd name="T17" fmla="*/ 2147483647 h 1032"/>
                    <a:gd name="T18" fmla="*/ 2147483647 w 1012"/>
                    <a:gd name="T19" fmla="*/ 2147483647 h 1032"/>
                    <a:gd name="T20" fmla="*/ 2147483647 w 1012"/>
                    <a:gd name="T21" fmla="*/ 2147483647 h 1032"/>
                    <a:gd name="T22" fmla="*/ 2147483647 w 1012"/>
                    <a:gd name="T23" fmla="*/ 2147483647 h 1032"/>
                    <a:gd name="T24" fmla="*/ 2147483647 w 1012"/>
                    <a:gd name="T25" fmla="*/ 2147483647 h 1032"/>
                    <a:gd name="T26" fmla="*/ 2147483647 w 1012"/>
                    <a:gd name="T27" fmla="*/ 2147483647 h 1032"/>
                    <a:gd name="T28" fmla="*/ 2147483647 w 1012"/>
                    <a:gd name="T29" fmla="*/ 2147483647 h 1032"/>
                    <a:gd name="T30" fmla="*/ 2147483647 w 1012"/>
                    <a:gd name="T31" fmla="*/ 2147483647 h 1032"/>
                    <a:gd name="T32" fmla="*/ 2147483647 w 1012"/>
                    <a:gd name="T33" fmla="*/ 2147483647 h 1032"/>
                    <a:gd name="T34" fmla="*/ 2147483647 w 1012"/>
                    <a:gd name="T35" fmla="*/ 2147483647 h 1032"/>
                    <a:gd name="T36" fmla="*/ 2147483647 w 1012"/>
                    <a:gd name="T37" fmla="*/ 2147483647 h 1032"/>
                    <a:gd name="T38" fmla="*/ 2147483647 w 1012"/>
                    <a:gd name="T39" fmla="*/ 2147483647 h 1032"/>
                    <a:gd name="T40" fmla="*/ 2147483647 w 1012"/>
                    <a:gd name="T41" fmla="*/ 2147483647 h 1032"/>
                    <a:gd name="T42" fmla="*/ 2147483647 w 1012"/>
                    <a:gd name="T43" fmla="*/ 2147483647 h 1032"/>
                    <a:gd name="T44" fmla="*/ 2147483647 w 1012"/>
                    <a:gd name="T45" fmla="*/ 2147483647 h 1032"/>
                    <a:gd name="T46" fmla="*/ 2147483647 w 1012"/>
                    <a:gd name="T47" fmla="*/ 2147483647 h 1032"/>
                    <a:gd name="T48" fmla="*/ 2147483647 w 1012"/>
                    <a:gd name="T49" fmla="*/ 2147483647 h 1032"/>
                    <a:gd name="T50" fmla="*/ 2147483647 w 1012"/>
                    <a:gd name="T51" fmla="*/ 2147483647 h 1032"/>
                    <a:gd name="T52" fmla="*/ 2147483647 w 1012"/>
                    <a:gd name="T53" fmla="*/ 2147483647 h 1032"/>
                    <a:gd name="T54" fmla="*/ 2147483647 w 1012"/>
                    <a:gd name="T55" fmla="*/ 2147483647 h 1032"/>
                    <a:gd name="T56" fmla="*/ 2147483647 w 1012"/>
                    <a:gd name="T57" fmla="*/ 2147483647 h 1032"/>
                    <a:gd name="T58" fmla="*/ 2147483647 w 1012"/>
                    <a:gd name="T59" fmla="*/ 2147483647 h 1032"/>
                    <a:gd name="T60" fmla="*/ 2147483647 w 1012"/>
                    <a:gd name="T61" fmla="*/ 2147483647 h 1032"/>
                    <a:gd name="T62" fmla="*/ 2147483647 w 1012"/>
                    <a:gd name="T63" fmla="*/ 2147483647 h 1032"/>
                    <a:gd name="T64" fmla="*/ 2147483647 w 1012"/>
                    <a:gd name="T65" fmla="*/ 2147483647 h 1032"/>
                    <a:gd name="T66" fmla="*/ 2147483647 w 1012"/>
                    <a:gd name="T67" fmla="*/ 2147483647 h 1032"/>
                    <a:gd name="T68" fmla="*/ 2147483647 w 1012"/>
                    <a:gd name="T69" fmla="*/ 2147483647 h 1032"/>
                    <a:gd name="T70" fmla="*/ 2147483647 w 1012"/>
                    <a:gd name="T71" fmla="*/ 2147483647 h 1032"/>
                    <a:gd name="T72" fmla="*/ 2147483647 w 1012"/>
                    <a:gd name="T73" fmla="*/ 2147483647 h 1032"/>
                    <a:gd name="T74" fmla="*/ 2147483647 w 1012"/>
                    <a:gd name="T75" fmla="*/ 2147483647 h 1032"/>
                    <a:gd name="T76" fmla="*/ 2147483647 w 1012"/>
                    <a:gd name="T77" fmla="*/ 2147483647 h 1032"/>
                    <a:gd name="T78" fmla="*/ 2147483647 w 1012"/>
                    <a:gd name="T79" fmla="*/ 2147483647 h 1032"/>
                    <a:gd name="T80" fmla="*/ 2147483647 w 1012"/>
                    <a:gd name="T81" fmla="*/ 2147483647 h 1032"/>
                    <a:gd name="T82" fmla="*/ 2147483647 w 1012"/>
                    <a:gd name="T83" fmla="*/ 2147483647 h 1032"/>
                    <a:gd name="T84" fmla="*/ 2147483647 w 1012"/>
                    <a:gd name="T85" fmla="*/ 2147483647 h 1032"/>
                    <a:gd name="T86" fmla="*/ 2147483647 w 1012"/>
                    <a:gd name="T87" fmla="*/ 2147483647 h 1032"/>
                    <a:gd name="T88" fmla="*/ 2147483647 w 1012"/>
                    <a:gd name="T89" fmla="*/ 2147483647 h 1032"/>
                    <a:gd name="T90" fmla="*/ 2147483647 w 1012"/>
                    <a:gd name="T91" fmla="*/ 2147483647 h 1032"/>
                    <a:gd name="T92" fmla="*/ 2147483647 w 1012"/>
                    <a:gd name="T93" fmla="*/ 2147483647 h 1032"/>
                    <a:gd name="T94" fmla="*/ 2147483647 w 1012"/>
                    <a:gd name="T95" fmla="*/ 2147483647 h 1032"/>
                    <a:gd name="T96" fmla="*/ 2147483647 w 1012"/>
                    <a:gd name="T97" fmla="*/ 2147483647 h 1032"/>
                    <a:gd name="T98" fmla="*/ 2147483647 w 1012"/>
                    <a:gd name="T99" fmla="*/ 2147483647 h 1032"/>
                    <a:gd name="T100" fmla="*/ 2147483647 w 1012"/>
                    <a:gd name="T101" fmla="*/ 2147483647 h 1032"/>
                    <a:gd name="T102" fmla="*/ 2147483647 w 1012"/>
                    <a:gd name="T103" fmla="*/ 2147483647 h 1032"/>
                    <a:gd name="T104" fmla="*/ 2147483647 w 1012"/>
                    <a:gd name="T105" fmla="*/ 2147483647 h 1032"/>
                    <a:gd name="T106" fmla="*/ 2147483647 w 1012"/>
                    <a:gd name="T107" fmla="*/ 2147483647 h 1032"/>
                    <a:gd name="T108" fmla="*/ 2147483647 w 1012"/>
                    <a:gd name="T109" fmla="*/ 2147483647 h 1032"/>
                    <a:gd name="T110" fmla="*/ 2147483647 w 1012"/>
                    <a:gd name="T111" fmla="*/ 2147483647 h 1032"/>
                    <a:gd name="T112" fmla="*/ 2147483647 w 1012"/>
                    <a:gd name="T113" fmla="*/ 2147483647 h 103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012"/>
                    <a:gd name="T172" fmla="*/ 0 h 1032"/>
                    <a:gd name="T173" fmla="*/ 1012 w 1012"/>
                    <a:gd name="T174" fmla="*/ 1032 h 103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012" h="1032">
                      <a:moveTo>
                        <a:pt x="0" y="920"/>
                      </a:moveTo>
                      <a:lnTo>
                        <a:pt x="0" y="920"/>
                      </a:lnTo>
                      <a:lnTo>
                        <a:pt x="2" y="926"/>
                      </a:lnTo>
                      <a:lnTo>
                        <a:pt x="4" y="924"/>
                      </a:lnTo>
                      <a:lnTo>
                        <a:pt x="6" y="924"/>
                      </a:lnTo>
                      <a:lnTo>
                        <a:pt x="8" y="924"/>
                      </a:lnTo>
                      <a:lnTo>
                        <a:pt x="8" y="926"/>
                      </a:lnTo>
                      <a:lnTo>
                        <a:pt x="8" y="930"/>
                      </a:lnTo>
                      <a:lnTo>
                        <a:pt x="18" y="930"/>
                      </a:lnTo>
                      <a:lnTo>
                        <a:pt x="16" y="932"/>
                      </a:lnTo>
                      <a:lnTo>
                        <a:pt x="16" y="934"/>
                      </a:lnTo>
                      <a:lnTo>
                        <a:pt x="18" y="932"/>
                      </a:lnTo>
                      <a:lnTo>
                        <a:pt x="20" y="932"/>
                      </a:lnTo>
                      <a:lnTo>
                        <a:pt x="24" y="932"/>
                      </a:lnTo>
                      <a:lnTo>
                        <a:pt x="28" y="936"/>
                      </a:lnTo>
                      <a:lnTo>
                        <a:pt x="28" y="934"/>
                      </a:lnTo>
                      <a:lnTo>
                        <a:pt x="34" y="926"/>
                      </a:lnTo>
                      <a:lnTo>
                        <a:pt x="44" y="924"/>
                      </a:lnTo>
                      <a:lnTo>
                        <a:pt x="42" y="934"/>
                      </a:lnTo>
                      <a:lnTo>
                        <a:pt x="56" y="942"/>
                      </a:lnTo>
                      <a:lnTo>
                        <a:pt x="60" y="934"/>
                      </a:lnTo>
                      <a:lnTo>
                        <a:pt x="68" y="938"/>
                      </a:lnTo>
                      <a:lnTo>
                        <a:pt x="74" y="936"/>
                      </a:lnTo>
                      <a:lnTo>
                        <a:pt x="80" y="936"/>
                      </a:lnTo>
                      <a:lnTo>
                        <a:pt x="78" y="942"/>
                      </a:lnTo>
                      <a:lnTo>
                        <a:pt x="86" y="954"/>
                      </a:lnTo>
                      <a:lnTo>
                        <a:pt x="92" y="950"/>
                      </a:lnTo>
                      <a:lnTo>
                        <a:pt x="96" y="958"/>
                      </a:lnTo>
                      <a:lnTo>
                        <a:pt x="104" y="960"/>
                      </a:lnTo>
                      <a:lnTo>
                        <a:pt x="116" y="974"/>
                      </a:lnTo>
                      <a:lnTo>
                        <a:pt x="106" y="982"/>
                      </a:lnTo>
                      <a:lnTo>
                        <a:pt x="116" y="994"/>
                      </a:lnTo>
                      <a:lnTo>
                        <a:pt x="122" y="992"/>
                      </a:lnTo>
                      <a:lnTo>
                        <a:pt x="132" y="996"/>
                      </a:lnTo>
                      <a:lnTo>
                        <a:pt x="138" y="988"/>
                      </a:lnTo>
                      <a:lnTo>
                        <a:pt x="148" y="990"/>
                      </a:lnTo>
                      <a:lnTo>
                        <a:pt x="140" y="1006"/>
                      </a:lnTo>
                      <a:lnTo>
                        <a:pt x="142" y="1014"/>
                      </a:lnTo>
                      <a:lnTo>
                        <a:pt x="136" y="1024"/>
                      </a:lnTo>
                      <a:lnTo>
                        <a:pt x="136" y="1032"/>
                      </a:lnTo>
                      <a:lnTo>
                        <a:pt x="150" y="1030"/>
                      </a:lnTo>
                      <a:lnTo>
                        <a:pt x="166" y="1024"/>
                      </a:lnTo>
                      <a:lnTo>
                        <a:pt x="176" y="1018"/>
                      </a:lnTo>
                      <a:lnTo>
                        <a:pt x="178" y="1006"/>
                      </a:lnTo>
                      <a:lnTo>
                        <a:pt x="186" y="1002"/>
                      </a:lnTo>
                      <a:lnTo>
                        <a:pt x="190" y="994"/>
                      </a:lnTo>
                      <a:lnTo>
                        <a:pt x="198" y="986"/>
                      </a:lnTo>
                      <a:lnTo>
                        <a:pt x="206" y="974"/>
                      </a:lnTo>
                      <a:lnTo>
                        <a:pt x="208" y="966"/>
                      </a:lnTo>
                      <a:lnTo>
                        <a:pt x="210" y="956"/>
                      </a:lnTo>
                      <a:lnTo>
                        <a:pt x="204" y="946"/>
                      </a:lnTo>
                      <a:lnTo>
                        <a:pt x="206" y="940"/>
                      </a:lnTo>
                      <a:lnTo>
                        <a:pt x="214" y="930"/>
                      </a:lnTo>
                      <a:lnTo>
                        <a:pt x="220" y="934"/>
                      </a:lnTo>
                      <a:lnTo>
                        <a:pt x="210" y="940"/>
                      </a:lnTo>
                      <a:lnTo>
                        <a:pt x="224" y="944"/>
                      </a:lnTo>
                      <a:lnTo>
                        <a:pt x="234" y="946"/>
                      </a:lnTo>
                      <a:lnTo>
                        <a:pt x="236" y="938"/>
                      </a:lnTo>
                      <a:lnTo>
                        <a:pt x="260" y="944"/>
                      </a:lnTo>
                      <a:lnTo>
                        <a:pt x="270" y="948"/>
                      </a:lnTo>
                      <a:lnTo>
                        <a:pt x="278" y="956"/>
                      </a:lnTo>
                      <a:lnTo>
                        <a:pt x="302" y="950"/>
                      </a:lnTo>
                      <a:lnTo>
                        <a:pt x="306" y="954"/>
                      </a:lnTo>
                      <a:lnTo>
                        <a:pt x="300" y="956"/>
                      </a:lnTo>
                      <a:lnTo>
                        <a:pt x="294" y="960"/>
                      </a:lnTo>
                      <a:lnTo>
                        <a:pt x="296" y="966"/>
                      </a:lnTo>
                      <a:lnTo>
                        <a:pt x="308" y="966"/>
                      </a:lnTo>
                      <a:lnTo>
                        <a:pt x="318" y="970"/>
                      </a:lnTo>
                      <a:lnTo>
                        <a:pt x="320" y="978"/>
                      </a:lnTo>
                      <a:lnTo>
                        <a:pt x="328" y="984"/>
                      </a:lnTo>
                      <a:lnTo>
                        <a:pt x="322" y="992"/>
                      </a:lnTo>
                      <a:lnTo>
                        <a:pt x="330" y="996"/>
                      </a:lnTo>
                      <a:lnTo>
                        <a:pt x="342" y="994"/>
                      </a:lnTo>
                      <a:lnTo>
                        <a:pt x="354" y="996"/>
                      </a:lnTo>
                      <a:lnTo>
                        <a:pt x="366" y="990"/>
                      </a:lnTo>
                      <a:lnTo>
                        <a:pt x="372" y="986"/>
                      </a:lnTo>
                      <a:lnTo>
                        <a:pt x="386" y="980"/>
                      </a:lnTo>
                      <a:lnTo>
                        <a:pt x="402" y="978"/>
                      </a:lnTo>
                      <a:lnTo>
                        <a:pt x="400" y="986"/>
                      </a:lnTo>
                      <a:lnTo>
                        <a:pt x="400" y="992"/>
                      </a:lnTo>
                      <a:lnTo>
                        <a:pt x="406" y="992"/>
                      </a:lnTo>
                      <a:lnTo>
                        <a:pt x="412" y="982"/>
                      </a:lnTo>
                      <a:lnTo>
                        <a:pt x="424" y="974"/>
                      </a:lnTo>
                      <a:lnTo>
                        <a:pt x="436" y="974"/>
                      </a:lnTo>
                      <a:lnTo>
                        <a:pt x="442" y="972"/>
                      </a:lnTo>
                      <a:lnTo>
                        <a:pt x="436" y="968"/>
                      </a:lnTo>
                      <a:lnTo>
                        <a:pt x="442" y="954"/>
                      </a:lnTo>
                      <a:lnTo>
                        <a:pt x="458" y="956"/>
                      </a:lnTo>
                      <a:lnTo>
                        <a:pt x="474" y="952"/>
                      </a:lnTo>
                      <a:lnTo>
                        <a:pt x="476" y="940"/>
                      </a:lnTo>
                      <a:lnTo>
                        <a:pt x="492" y="938"/>
                      </a:lnTo>
                      <a:lnTo>
                        <a:pt x="496" y="922"/>
                      </a:lnTo>
                      <a:lnTo>
                        <a:pt x="506" y="920"/>
                      </a:lnTo>
                      <a:lnTo>
                        <a:pt x="518" y="922"/>
                      </a:lnTo>
                      <a:lnTo>
                        <a:pt x="528" y="920"/>
                      </a:lnTo>
                      <a:lnTo>
                        <a:pt x="538" y="920"/>
                      </a:lnTo>
                      <a:lnTo>
                        <a:pt x="560" y="920"/>
                      </a:lnTo>
                      <a:lnTo>
                        <a:pt x="566" y="914"/>
                      </a:lnTo>
                      <a:lnTo>
                        <a:pt x="578" y="912"/>
                      </a:lnTo>
                      <a:lnTo>
                        <a:pt x="588" y="912"/>
                      </a:lnTo>
                      <a:lnTo>
                        <a:pt x="600" y="910"/>
                      </a:lnTo>
                      <a:lnTo>
                        <a:pt x="614" y="910"/>
                      </a:lnTo>
                      <a:lnTo>
                        <a:pt x="628" y="910"/>
                      </a:lnTo>
                      <a:lnTo>
                        <a:pt x="636" y="908"/>
                      </a:lnTo>
                      <a:lnTo>
                        <a:pt x="632" y="902"/>
                      </a:lnTo>
                      <a:lnTo>
                        <a:pt x="630" y="896"/>
                      </a:lnTo>
                      <a:lnTo>
                        <a:pt x="630" y="890"/>
                      </a:lnTo>
                      <a:lnTo>
                        <a:pt x="634" y="884"/>
                      </a:lnTo>
                      <a:lnTo>
                        <a:pt x="640" y="872"/>
                      </a:lnTo>
                      <a:lnTo>
                        <a:pt x="646" y="874"/>
                      </a:lnTo>
                      <a:lnTo>
                        <a:pt x="642" y="884"/>
                      </a:lnTo>
                      <a:lnTo>
                        <a:pt x="644" y="892"/>
                      </a:lnTo>
                      <a:lnTo>
                        <a:pt x="656" y="884"/>
                      </a:lnTo>
                      <a:lnTo>
                        <a:pt x="662" y="884"/>
                      </a:lnTo>
                      <a:lnTo>
                        <a:pt x="670" y="888"/>
                      </a:lnTo>
                      <a:lnTo>
                        <a:pt x="662" y="884"/>
                      </a:lnTo>
                      <a:lnTo>
                        <a:pt x="670" y="888"/>
                      </a:lnTo>
                      <a:lnTo>
                        <a:pt x="680" y="888"/>
                      </a:lnTo>
                      <a:lnTo>
                        <a:pt x="690" y="890"/>
                      </a:lnTo>
                      <a:lnTo>
                        <a:pt x="688" y="898"/>
                      </a:lnTo>
                      <a:lnTo>
                        <a:pt x="698" y="906"/>
                      </a:lnTo>
                      <a:lnTo>
                        <a:pt x="702" y="914"/>
                      </a:lnTo>
                      <a:lnTo>
                        <a:pt x="714" y="912"/>
                      </a:lnTo>
                      <a:lnTo>
                        <a:pt x="724" y="896"/>
                      </a:lnTo>
                      <a:lnTo>
                        <a:pt x="740" y="898"/>
                      </a:lnTo>
                      <a:lnTo>
                        <a:pt x="752" y="896"/>
                      </a:lnTo>
                      <a:lnTo>
                        <a:pt x="758" y="900"/>
                      </a:lnTo>
                      <a:lnTo>
                        <a:pt x="762" y="906"/>
                      </a:lnTo>
                      <a:lnTo>
                        <a:pt x="764" y="914"/>
                      </a:lnTo>
                      <a:lnTo>
                        <a:pt x="768" y="910"/>
                      </a:lnTo>
                      <a:lnTo>
                        <a:pt x="770" y="924"/>
                      </a:lnTo>
                      <a:lnTo>
                        <a:pt x="764" y="934"/>
                      </a:lnTo>
                      <a:lnTo>
                        <a:pt x="776" y="946"/>
                      </a:lnTo>
                      <a:lnTo>
                        <a:pt x="788" y="956"/>
                      </a:lnTo>
                      <a:lnTo>
                        <a:pt x="800" y="966"/>
                      </a:lnTo>
                      <a:lnTo>
                        <a:pt x="810" y="974"/>
                      </a:lnTo>
                      <a:lnTo>
                        <a:pt x="818" y="976"/>
                      </a:lnTo>
                      <a:lnTo>
                        <a:pt x="824" y="966"/>
                      </a:lnTo>
                      <a:lnTo>
                        <a:pt x="826" y="960"/>
                      </a:lnTo>
                      <a:lnTo>
                        <a:pt x="830" y="952"/>
                      </a:lnTo>
                      <a:lnTo>
                        <a:pt x="830" y="938"/>
                      </a:lnTo>
                      <a:lnTo>
                        <a:pt x="832" y="928"/>
                      </a:lnTo>
                      <a:lnTo>
                        <a:pt x="838" y="918"/>
                      </a:lnTo>
                      <a:lnTo>
                        <a:pt x="840" y="904"/>
                      </a:lnTo>
                      <a:lnTo>
                        <a:pt x="844" y="890"/>
                      </a:lnTo>
                      <a:lnTo>
                        <a:pt x="840" y="878"/>
                      </a:lnTo>
                      <a:lnTo>
                        <a:pt x="830" y="872"/>
                      </a:lnTo>
                      <a:lnTo>
                        <a:pt x="822" y="870"/>
                      </a:lnTo>
                      <a:lnTo>
                        <a:pt x="814" y="876"/>
                      </a:lnTo>
                      <a:lnTo>
                        <a:pt x="804" y="874"/>
                      </a:lnTo>
                      <a:lnTo>
                        <a:pt x="814" y="856"/>
                      </a:lnTo>
                      <a:lnTo>
                        <a:pt x="808" y="850"/>
                      </a:lnTo>
                      <a:lnTo>
                        <a:pt x="816" y="838"/>
                      </a:lnTo>
                      <a:lnTo>
                        <a:pt x="816" y="832"/>
                      </a:lnTo>
                      <a:lnTo>
                        <a:pt x="810" y="824"/>
                      </a:lnTo>
                      <a:lnTo>
                        <a:pt x="804" y="818"/>
                      </a:lnTo>
                      <a:lnTo>
                        <a:pt x="800" y="810"/>
                      </a:lnTo>
                      <a:lnTo>
                        <a:pt x="800" y="802"/>
                      </a:lnTo>
                      <a:lnTo>
                        <a:pt x="796" y="794"/>
                      </a:lnTo>
                      <a:lnTo>
                        <a:pt x="788" y="786"/>
                      </a:lnTo>
                      <a:lnTo>
                        <a:pt x="780" y="776"/>
                      </a:lnTo>
                      <a:lnTo>
                        <a:pt x="774" y="770"/>
                      </a:lnTo>
                      <a:lnTo>
                        <a:pt x="768" y="762"/>
                      </a:lnTo>
                      <a:lnTo>
                        <a:pt x="766" y="758"/>
                      </a:lnTo>
                      <a:lnTo>
                        <a:pt x="758" y="748"/>
                      </a:lnTo>
                      <a:lnTo>
                        <a:pt x="758" y="738"/>
                      </a:lnTo>
                      <a:lnTo>
                        <a:pt x="762" y="734"/>
                      </a:lnTo>
                      <a:lnTo>
                        <a:pt x="766" y="734"/>
                      </a:lnTo>
                      <a:lnTo>
                        <a:pt x="774" y="726"/>
                      </a:lnTo>
                      <a:lnTo>
                        <a:pt x="778" y="722"/>
                      </a:lnTo>
                      <a:lnTo>
                        <a:pt x="784" y="712"/>
                      </a:lnTo>
                      <a:lnTo>
                        <a:pt x="790" y="708"/>
                      </a:lnTo>
                      <a:lnTo>
                        <a:pt x="796" y="708"/>
                      </a:lnTo>
                      <a:lnTo>
                        <a:pt x="804" y="706"/>
                      </a:lnTo>
                      <a:lnTo>
                        <a:pt x="812" y="696"/>
                      </a:lnTo>
                      <a:lnTo>
                        <a:pt x="816" y="694"/>
                      </a:lnTo>
                      <a:lnTo>
                        <a:pt x="828" y="690"/>
                      </a:lnTo>
                      <a:lnTo>
                        <a:pt x="838" y="686"/>
                      </a:lnTo>
                      <a:lnTo>
                        <a:pt x="846" y="682"/>
                      </a:lnTo>
                      <a:lnTo>
                        <a:pt x="854" y="678"/>
                      </a:lnTo>
                      <a:lnTo>
                        <a:pt x="864" y="676"/>
                      </a:lnTo>
                      <a:lnTo>
                        <a:pt x="872" y="674"/>
                      </a:lnTo>
                      <a:lnTo>
                        <a:pt x="878" y="672"/>
                      </a:lnTo>
                      <a:lnTo>
                        <a:pt x="886" y="666"/>
                      </a:lnTo>
                      <a:lnTo>
                        <a:pt x="894" y="664"/>
                      </a:lnTo>
                      <a:lnTo>
                        <a:pt x="904" y="654"/>
                      </a:lnTo>
                      <a:lnTo>
                        <a:pt x="908" y="646"/>
                      </a:lnTo>
                      <a:lnTo>
                        <a:pt x="912" y="638"/>
                      </a:lnTo>
                      <a:lnTo>
                        <a:pt x="916" y="632"/>
                      </a:lnTo>
                      <a:lnTo>
                        <a:pt x="916" y="622"/>
                      </a:lnTo>
                      <a:lnTo>
                        <a:pt x="918" y="616"/>
                      </a:lnTo>
                      <a:lnTo>
                        <a:pt x="918" y="608"/>
                      </a:lnTo>
                      <a:lnTo>
                        <a:pt x="920" y="602"/>
                      </a:lnTo>
                      <a:lnTo>
                        <a:pt x="922" y="594"/>
                      </a:lnTo>
                      <a:lnTo>
                        <a:pt x="918" y="588"/>
                      </a:lnTo>
                      <a:lnTo>
                        <a:pt x="918" y="580"/>
                      </a:lnTo>
                      <a:lnTo>
                        <a:pt x="916" y="572"/>
                      </a:lnTo>
                      <a:lnTo>
                        <a:pt x="924" y="568"/>
                      </a:lnTo>
                      <a:lnTo>
                        <a:pt x="930" y="572"/>
                      </a:lnTo>
                      <a:lnTo>
                        <a:pt x="932" y="572"/>
                      </a:lnTo>
                      <a:lnTo>
                        <a:pt x="934" y="572"/>
                      </a:lnTo>
                      <a:lnTo>
                        <a:pt x="938" y="570"/>
                      </a:lnTo>
                      <a:lnTo>
                        <a:pt x="940" y="572"/>
                      </a:lnTo>
                      <a:lnTo>
                        <a:pt x="944" y="572"/>
                      </a:lnTo>
                      <a:lnTo>
                        <a:pt x="948" y="574"/>
                      </a:lnTo>
                      <a:lnTo>
                        <a:pt x="954" y="582"/>
                      </a:lnTo>
                      <a:lnTo>
                        <a:pt x="958" y="580"/>
                      </a:lnTo>
                      <a:lnTo>
                        <a:pt x="966" y="580"/>
                      </a:lnTo>
                      <a:lnTo>
                        <a:pt x="972" y="584"/>
                      </a:lnTo>
                      <a:lnTo>
                        <a:pt x="974" y="588"/>
                      </a:lnTo>
                      <a:lnTo>
                        <a:pt x="976" y="592"/>
                      </a:lnTo>
                      <a:lnTo>
                        <a:pt x="986" y="600"/>
                      </a:lnTo>
                      <a:lnTo>
                        <a:pt x="992" y="594"/>
                      </a:lnTo>
                      <a:lnTo>
                        <a:pt x="996" y="584"/>
                      </a:lnTo>
                      <a:lnTo>
                        <a:pt x="998" y="580"/>
                      </a:lnTo>
                      <a:lnTo>
                        <a:pt x="1000" y="574"/>
                      </a:lnTo>
                      <a:lnTo>
                        <a:pt x="1002" y="568"/>
                      </a:lnTo>
                      <a:lnTo>
                        <a:pt x="1002" y="562"/>
                      </a:lnTo>
                      <a:lnTo>
                        <a:pt x="1000" y="546"/>
                      </a:lnTo>
                      <a:lnTo>
                        <a:pt x="1004" y="534"/>
                      </a:lnTo>
                      <a:lnTo>
                        <a:pt x="1008" y="524"/>
                      </a:lnTo>
                      <a:lnTo>
                        <a:pt x="1012" y="512"/>
                      </a:lnTo>
                      <a:lnTo>
                        <a:pt x="1004" y="512"/>
                      </a:lnTo>
                      <a:lnTo>
                        <a:pt x="998" y="508"/>
                      </a:lnTo>
                      <a:lnTo>
                        <a:pt x="994" y="502"/>
                      </a:lnTo>
                      <a:lnTo>
                        <a:pt x="990" y="498"/>
                      </a:lnTo>
                      <a:lnTo>
                        <a:pt x="986" y="490"/>
                      </a:lnTo>
                      <a:lnTo>
                        <a:pt x="982" y="484"/>
                      </a:lnTo>
                      <a:lnTo>
                        <a:pt x="976" y="480"/>
                      </a:lnTo>
                      <a:lnTo>
                        <a:pt x="962" y="476"/>
                      </a:lnTo>
                      <a:lnTo>
                        <a:pt x="958" y="472"/>
                      </a:lnTo>
                      <a:lnTo>
                        <a:pt x="956" y="470"/>
                      </a:lnTo>
                      <a:lnTo>
                        <a:pt x="952" y="464"/>
                      </a:lnTo>
                      <a:lnTo>
                        <a:pt x="950" y="462"/>
                      </a:lnTo>
                      <a:lnTo>
                        <a:pt x="950" y="458"/>
                      </a:lnTo>
                      <a:lnTo>
                        <a:pt x="948" y="456"/>
                      </a:lnTo>
                      <a:lnTo>
                        <a:pt x="946" y="454"/>
                      </a:lnTo>
                      <a:lnTo>
                        <a:pt x="940" y="452"/>
                      </a:lnTo>
                      <a:lnTo>
                        <a:pt x="934" y="450"/>
                      </a:lnTo>
                      <a:lnTo>
                        <a:pt x="932" y="450"/>
                      </a:lnTo>
                      <a:lnTo>
                        <a:pt x="932" y="452"/>
                      </a:lnTo>
                      <a:lnTo>
                        <a:pt x="930" y="456"/>
                      </a:lnTo>
                      <a:lnTo>
                        <a:pt x="928" y="460"/>
                      </a:lnTo>
                      <a:lnTo>
                        <a:pt x="926" y="460"/>
                      </a:lnTo>
                      <a:lnTo>
                        <a:pt x="924" y="458"/>
                      </a:lnTo>
                      <a:lnTo>
                        <a:pt x="918" y="458"/>
                      </a:lnTo>
                      <a:lnTo>
                        <a:pt x="910" y="456"/>
                      </a:lnTo>
                      <a:lnTo>
                        <a:pt x="906" y="454"/>
                      </a:lnTo>
                      <a:lnTo>
                        <a:pt x="902" y="454"/>
                      </a:lnTo>
                      <a:lnTo>
                        <a:pt x="900" y="450"/>
                      </a:lnTo>
                      <a:lnTo>
                        <a:pt x="900" y="446"/>
                      </a:lnTo>
                      <a:lnTo>
                        <a:pt x="902" y="442"/>
                      </a:lnTo>
                      <a:lnTo>
                        <a:pt x="900" y="442"/>
                      </a:lnTo>
                      <a:lnTo>
                        <a:pt x="900" y="440"/>
                      </a:lnTo>
                      <a:lnTo>
                        <a:pt x="898" y="440"/>
                      </a:lnTo>
                      <a:lnTo>
                        <a:pt x="896" y="438"/>
                      </a:lnTo>
                      <a:lnTo>
                        <a:pt x="896" y="434"/>
                      </a:lnTo>
                      <a:lnTo>
                        <a:pt x="896" y="428"/>
                      </a:lnTo>
                      <a:lnTo>
                        <a:pt x="894" y="424"/>
                      </a:lnTo>
                      <a:lnTo>
                        <a:pt x="890" y="422"/>
                      </a:lnTo>
                      <a:lnTo>
                        <a:pt x="888" y="420"/>
                      </a:lnTo>
                      <a:lnTo>
                        <a:pt x="884" y="412"/>
                      </a:lnTo>
                      <a:lnTo>
                        <a:pt x="882" y="410"/>
                      </a:lnTo>
                      <a:lnTo>
                        <a:pt x="878" y="410"/>
                      </a:lnTo>
                      <a:lnTo>
                        <a:pt x="870" y="412"/>
                      </a:lnTo>
                      <a:lnTo>
                        <a:pt x="858" y="410"/>
                      </a:lnTo>
                      <a:lnTo>
                        <a:pt x="850" y="406"/>
                      </a:lnTo>
                      <a:lnTo>
                        <a:pt x="846" y="402"/>
                      </a:lnTo>
                      <a:lnTo>
                        <a:pt x="846" y="396"/>
                      </a:lnTo>
                      <a:lnTo>
                        <a:pt x="844" y="390"/>
                      </a:lnTo>
                      <a:lnTo>
                        <a:pt x="842" y="384"/>
                      </a:lnTo>
                      <a:lnTo>
                        <a:pt x="834" y="378"/>
                      </a:lnTo>
                      <a:lnTo>
                        <a:pt x="830" y="376"/>
                      </a:lnTo>
                      <a:lnTo>
                        <a:pt x="826" y="372"/>
                      </a:lnTo>
                      <a:lnTo>
                        <a:pt x="820" y="362"/>
                      </a:lnTo>
                      <a:lnTo>
                        <a:pt x="812" y="352"/>
                      </a:lnTo>
                      <a:lnTo>
                        <a:pt x="810" y="346"/>
                      </a:lnTo>
                      <a:lnTo>
                        <a:pt x="810" y="344"/>
                      </a:lnTo>
                      <a:lnTo>
                        <a:pt x="810" y="342"/>
                      </a:lnTo>
                      <a:lnTo>
                        <a:pt x="806" y="338"/>
                      </a:lnTo>
                      <a:lnTo>
                        <a:pt x="788" y="328"/>
                      </a:lnTo>
                      <a:lnTo>
                        <a:pt x="778" y="324"/>
                      </a:lnTo>
                      <a:lnTo>
                        <a:pt x="776" y="324"/>
                      </a:lnTo>
                      <a:lnTo>
                        <a:pt x="774" y="326"/>
                      </a:lnTo>
                      <a:lnTo>
                        <a:pt x="772" y="330"/>
                      </a:lnTo>
                      <a:lnTo>
                        <a:pt x="768" y="332"/>
                      </a:lnTo>
                      <a:lnTo>
                        <a:pt x="764" y="332"/>
                      </a:lnTo>
                      <a:lnTo>
                        <a:pt x="760" y="330"/>
                      </a:lnTo>
                      <a:lnTo>
                        <a:pt x="756" y="324"/>
                      </a:lnTo>
                      <a:lnTo>
                        <a:pt x="752" y="318"/>
                      </a:lnTo>
                      <a:lnTo>
                        <a:pt x="748" y="316"/>
                      </a:lnTo>
                      <a:lnTo>
                        <a:pt x="748" y="314"/>
                      </a:lnTo>
                      <a:lnTo>
                        <a:pt x="748" y="312"/>
                      </a:lnTo>
                      <a:lnTo>
                        <a:pt x="746" y="308"/>
                      </a:lnTo>
                      <a:lnTo>
                        <a:pt x="744" y="306"/>
                      </a:lnTo>
                      <a:lnTo>
                        <a:pt x="740" y="304"/>
                      </a:lnTo>
                      <a:lnTo>
                        <a:pt x="736" y="304"/>
                      </a:lnTo>
                      <a:lnTo>
                        <a:pt x="732" y="302"/>
                      </a:lnTo>
                      <a:lnTo>
                        <a:pt x="728" y="296"/>
                      </a:lnTo>
                      <a:lnTo>
                        <a:pt x="726" y="290"/>
                      </a:lnTo>
                      <a:lnTo>
                        <a:pt x="724" y="286"/>
                      </a:lnTo>
                      <a:lnTo>
                        <a:pt x="722" y="282"/>
                      </a:lnTo>
                      <a:lnTo>
                        <a:pt x="722" y="274"/>
                      </a:lnTo>
                      <a:lnTo>
                        <a:pt x="718" y="270"/>
                      </a:lnTo>
                      <a:lnTo>
                        <a:pt x="714" y="266"/>
                      </a:lnTo>
                      <a:lnTo>
                        <a:pt x="710" y="264"/>
                      </a:lnTo>
                      <a:lnTo>
                        <a:pt x="706" y="258"/>
                      </a:lnTo>
                      <a:lnTo>
                        <a:pt x="706" y="254"/>
                      </a:lnTo>
                      <a:lnTo>
                        <a:pt x="706" y="250"/>
                      </a:lnTo>
                      <a:lnTo>
                        <a:pt x="706" y="246"/>
                      </a:lnTo>
                      <a:lnTo>
                        <a:pt x="706" y="242"/>
                      </a:lnTo>
                      <a:lnTo>
                        <a:pt x="700" y="236"/>
                      </a:lnTo>
                      <a:lnTo>
                        <a:pt x="696" y="232"/>
                      </a:lnTo>
                      <a:lnTo>
                        <a:pt x="692" y="224"/>
                      </a:lnTo>
                      <a:lnTo>
                        <a:pt x="690" y="216"/>
                      </a:lnTo>
                      <a:lnTo>
                        <a:pt x="686" y="214"/>
                      </a:lnTo>
                      <a:lnTo>
                        <a:pt x="680" y="212"/>
                      </a:lnTo>
                      <a:lnTo>
                        <a:pt x="676" y="210"/>
                      </a:lnTo>
                      <a:lnTo>
                        <a:pt x="674" y="204"/>
                      </a:lnTo>
                      <a:lnTo>
                        <a:pt x="672" y="200"/>
                      </a:lnTo>
                      <a:lnTo>
                        <a:pt x="672" y="198"/>
                      </a:lnTo>
                      <a:lnTo>
                        <a:pt x="666" y="196"/>
                      </a:lnTo>
                      <a:lnTo>
                        <a:pt x="664" y="194"/>
                      </a:lnTo>
                      <a:lnTo>
                        <a:pt x="668" y="190"/>
                      </a:lnTo>
                      <a:lnTo>
                        <a:pt x="670" y="186"/>
                      </a:lnTo>
                      <a:lnTo>
                        <a:pt x="672" y="182"/>
                      </a:lnTo>
                      <a:lnTo>
                        <a:pt x="674" y="178"/>
                      </a:lnTo>
                      <a:lnTo>
                        <a:pt x="676" y="174"/>
                      </a:lnTo>
                      <a:lnTo>
                        <a:pt x="682" y="168"/>
                      </a:lnTo>
                      <a:lnTo>
                        <a:pt x="688" y="162"/>
                      </a:lnTo>
                      <a:lnTo>
                        <a:pt x="690" y="158"/>
                      </a:lnTo>
                      <a:lnTo>
                        <a:pt x="692" y="156"/>
                      </a:lnTo>
                      <a:lnTo>
                        <a:pt x="692" y="152"/>
                      </a:lnTo>
                      <a:lnTo>
                        <a:pt x="692" y="148"/>
                      </a:lnTo>
                      <a:lnTo>
                        <a:pt x="696" y="146"/>
                      </a:lnTo>
                      <a:lnTo>
                        <a:pt x="698" y="146"/>
                      </a:lnTo>
                      <a:lnTo>
                        <a:pt x="700" y="142"/>
                      </a:lnTo>
                      <a:lnTo>
                        <a:pt x="700" y="138"/>
                      </a:lnTo>
                      <a:lnTo>
                        <a:pt x="698" y="136"/>
                      </a:lnTo>
                      <a:lnTo>
                        <a:pt x="696" y="136"/>
                      </a:lnTo>
                      <a:lnTo>
                        <a:pt x="690" y="134"/>
                      </a:lnTo>
                      <a:lnTo>
                        <a:pt x="684" y="134"/>
                      </a:lnTo>
                      <a:lnTo>
                        <a:pt x="682" y="134"/>
                      </a:lnTo>
                      <a:lnTo>
                        <a:pt x="682" y="132"/>
                      </a:lnTo>
                      <a:lnTo>
                        <a:pt x="682" y="130"/>
                      </a:lnTo>
                      <a:lnTo>
                        <a:pt x="684" y="126"/>
                      </a:lnTo>
                      <a:lnTo>
                        <a:pt x="686" y="124"/>
                      </a:lnTo>
                      <a:lnTo>
                        <a:pt x="686" y="122"/>
                      </a:lnTo>
                      <a:lnTo>
                        <a:pt x="684" y="116"/>
                      </a:lnTo>
                      <a:lnTo>
                        <a:pt x="680" y="114"/>
                      </a:lnTo>
                      <a:lnTo>
                        <a:pt x="678" y="114"/>
                      </a:lnTo>
                      <a:lnTo>
                        <a:pt x="676" y="116"/>
                      </a:lnTo>
                      <a:lnTo>
                        <a:pt x="674" y="118"/>
                      </a:lnTo>
                      <a:lnTo>
                        <a:pt x="672" y="116"/>
                      </a:lnTo>
                      <a:lnTo>
                        <a:pt x="670" y="112"/>
                      </a:lnTo>
                      <a:lnTo>
                        <a:pt x="668" y="108"/>
                      </a:lnTo>
                      <a:lnTo>
                        <a:pt x="664" y="104"/>
                      </a:lnTo>
                      <a:lnTo>
                        <a:pt x="656" y="102"/>
                      </a:lnTo>
                      <a:lnTo>
                        <a:pt x="650" y="100"/>
                      </a:lnTo>
                      <a:lnTo>
                        <a:pt x="644" y="98"/>
                      </a:lnTo>
                      <a:lnTo>
                        <a:pt x="640" y="88"/>
                      </a:lnTo>
                      <a:lnTo>
                        <a:pt x="638" y="86"/>
                      </a:lnTo>
                      <a:lnTo>
                        <a:pt x="636" y="84"/>
                      </a:lnTo>
                      <a:lnTo>
                        <a:pt x="634" y="84"/>
                      </a:lnTo>
                      <a:lnTo>
                        <a:pt x="632" y="82"/>
                      </a:lnTo>
                      <a:lnTo>
                        <a:pt x="622" y="72"/>
                      </a:lnTo>
                      <a:lnTo>
                        <a:pt x="616" y="66"/>
                      </a:lnTo>
                      <a:lnTo>
                        <a:pt x="616" y="62"/>
                      </a:lnTo>
                      <a:lnTo>
                        <a:pt x="618" y="58"/>
                      </a:lnTo>
                      <a:lnTo>
                        <a:pt x="622" y="48"/>
                      </a:lnTo>
                      <a:lnTo>
                        <a:pt x="620" y="44"/>
                      </a:lnTo>
                      <a:lnTo>
                        <a:pt x="618" y="42"/>
                      </a:lnTo>
                      <a:lnTo>
                        <a:pt x="616" y="42"/>
                      </a:lnTo>
                      <a:lnTo>
                        <a:pt x="612" y="38"/>
                      </a:lnTo>
                      <a:lnTo>
                        <a:pt x="608" y="30"/>
                      </a:lnTo>
                      <a:lnTo>
                        <a:pt x="604" y="28"/>
                      </a:lnTo>
                      <a:lnTo>
                        <a:pt x="600" y="30"/>
                      </a:lnTo>
                      <a:lnTo>
                        <a:pt x="598" y="32"/>
                      </a:lnTo>
                      <a:lnTo>
                        <a:pt x="594" y="30"/>
                      </a:lnTo>
                      <a:lnTo>
                        <a:pt x="592" y="24"/>
                      </a:lnTo>
                      <a:lnTo>
                        <a:pt x="592" y="20"/>
                      </a:lnTo>
                      <a:lnTo>
                        <a:pt x="594" y="18"/>
                      </a:lnTo>
                      <a:lnTo>
                        <a:pt x="596" y="16"/>
                      </a:lnTo>
                      <a:lnTo>
                        <a:pt x="602" y="16"/>
                      </a:lnTo>
                      <a:lnTo>
                        <a:pt x="600" y="12"/>
                      </a:lnTo>
                      <a:lnTo>
                        <a:pt x="598" y="8"/>
                      </a:lnTo>
                      <a:lnTo>
                        <a:pt x="596" y="4"/>
                      </a:lnTo>
                      <a:lnTo>
                        <a:pt x="596"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89" name="Freeform 136"/>
                <p:cNvSpPr>
                  <a:spLocks/>
                </p:cNvSpPr>
                <p:nvPr/>
              </p:nvSpPr>
              <p:spPr bwMode="auto">
                <a:xfrm>
                  <a:off x="6707186" y="3662409"/>
                  <a:ext cx="130175" cy="479425"/>
                </a:xfrm>
                <a:custGeom>
                  <a:avLst/>
                  <a:gdLst>
                    <a:gd name="T0" fmla="*/ 2147483647 w 82"/>
                    <a:gd name="T1" fmla="*/ 2147483647 h 302"/>
                    <a:gd name="T2" fmla="*/ 2147483647 w 82"/>
                    <a:gd name="T3" fmla="*/ 2147483647 h 302"/>
                    <a:gd name="T4" fmla="*/ 2147483647 w 82"/>
                    <a:gd name="T5" fmla="*/ 2147483647 h 302"/>
                    <a:gd name="T6" fmla="*/ 2147483647 w 82"/>
                    <a:gd name="T7" fmla="*/ 2147483647 h 302"/>
                    <a:gd name="T8" fmla="*/ 2147483647 w 82"/>
                    <a:gd name="T9" fmla="*/ 2147483647 h 302"/>
                    <a:gd name="T10" fmla="*/ 2147483647 w 82"/>
                    <a:gd name="T11" fmla="*/ 2147483647 h 302"/>
                    <a:gd name="T12" fmla="*/ 2147483647 w 82"/>
                    <a:gd name="T13" fmla="*/ 2147483647 h 302"/>
                    <a:gd name="T14" fmla="*/ 0 w 82"/>
                    <a:gd name="T15" fmla="*/ 2147483647 h 302"/>
                    <a:gd name="T16" fmla="*/ 2147483647 w 82"/>
                    <a:gd name="T17" fmla="*/ 2147483647 h 302"/>
                    <a:gd name="T18" fmla="*/ 2147483647 w 82"/>
                    <a:gd name="T19" fmla="*/ 2147483647 h 302"/>
                    <a:gd name="T20" fmla="*/ 2147483647 w 82"/>
                    <a:gd name="T21" fmla="*/ 2147483647 h 302"/>
                    <a:gd name="T22" fmla="*/ 2147483647 w 82"/>
                    <a:gd name="T23" fmla="*/ 2147483647 h 302"/>
                    <a:gd name="T24" fmla="*/ 2147483647 w 82"/>
                    <a:gd name="T25" fmla="*/ 2147483647 h 302"/>
                    <a:gd name="T26" fmla="*/ 2147483647 w 82"/>
                    <a:gd name="T27" fmla="*/ 2147483647 h 302"/>
                    <a:gd name="T28" fmla="*/ 2147483647 w 82"/>
                    <a:gd name="T29" fmla="*/ 2147483647 h 302"/>
                    <a:gd name="T30" fmla="*/ 2147483647 w 82"/>
                    <a:gd name="T31" fmla="*/ 2147483647 h 302"/>
                    <a:gd name="T32" fmla="*/ 2147483647 w 82"/>
                    <a:gd name="T33" fmla="*/ 2147483647 h 302"/>
                    <a:gd name="T34" fmla="*/ 2147483647 w 82"/>
                    <a:gd name="T35" fmla="*/ 2147483647 h 302"/>
                    <a:gd name="T36" fmla="*/ 2147483647 w 82"/>
                    <a:gd name="T37" fmla="*/ 2147483647 h 302"/>
                    <a:gd name="T38" fmla="*/ 2147483647 w 82"/>
                    <a:gd name="T39" fmla="*/ 2147483647 h 302"/>
                    <a:gd name="T40" fmla="*/ 2147483647 w 82"/>
                    <a:gd name="T41" fmla="*/ 2147483647 h 302"/>
                    <a:gd name="T42" fmla="*/ 2147483647 w 82"/>
                    <a:gd name="T43" fmla="*/ 2147483647 h 302"/>
                    <a:gd name="T44" fmla="*/ 2147483647 w 82"/>
                    <a:gd name="T45" fmla="*/ 2147483647 h 302"/>
                    <a:gd name="T46" fmla="*/ 2147483647 w 82"/>
                    <a:gd name="T47" fmla="*/ 2147483647 h 302"/>
                    <a:gd name="T48" fmla="*/ 2147483647 w 82"/>
                    <a:gd name="T49" fmla="*/ 2147483647 h 302"/>
                    <a:gd name="T50" fmla="*/ 2147483647 w 82"/>
                    <a:gd name="T51" fmla="*/ 2147483647 h 302"/>
                    <a:gd name="T52" fmla="*/ 2147483647 w 82"/>
                    <a:gd name="T53" fmla="*/ 2147483647 h 302"/>
                    <a:gd name="T54" fmla="*/ 2147483647 w 82"/>
                    <a:gd name="T55" fmla="*/ 2147483647 h 302"/>
                    <a:gd name="T56" fmla="*/ 2147483647 w 82"/>
                    <a:gd name="T57" fmla="*/ 2147483647 h 302"/>
                    <a:gd name="T58" fmla="*/ 2147483647 w 82"/>
                    <a:gd name="T59" fmla="*/ 2147483647 h 302"/>
                    <a:gd name="T60" fmla="*/ 2147483647 w 82"/>
                    <a:gd name="T61" fmla="*/ 2147483647 h 302"/>
                    <a:gd name="T62" fmla="*/ 2147483647 w 82"/>
                    <a:gd name="T63" fmla="*/ 2147483647 h 302"/>
                    <a:gd name="T64" fmla="*/ 2147483647 w 82"/>
                    <a:gd name="T65" fmla="*/ 2147483647 h 302"/>
                    <a:gd name="T66" fmla="*/ 2147483647 w 82"/>
                    <a:gd name="T67" fmla="*/ 2147483647 h 302"/>
                    <a:gd name="T68" fmla="*/ 2147483647 w 82"/>
                    <a:gd name="T69" fmla="*/ 0 h 3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82"/>
                    <a:gd name="T106" fmla="*/ 0 h 302"/>
                    <a:gd name="T107" fmla="*/ 82 w 82"/>
                    <a:gd name="T108" fmla="*/ 302 h 30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82" h="302">
                      <a:moveTo>
                        <a:pt x="36" y="302"/>
                      </a:moveTo>
                      <a:lnTo>
                        <a:pt x="38" y="298"/>
                      </a:lnTo>
                      <a:lnTo>
                        <a:pt x="38" y="290"/>
                      </a:lnTo>
                      <a:lnTo>
                        <a:pt x="40" y="280"/>
                      </a:lnTo>
                      <a:lnTo>
                        <a:pt x="38" y="272"/>
                      </a:lnTo>
                      <a:lnTo>
                        <a:pt x="40" y="266"/>
                      </a:lnTo>
                      <a:lnTo>
                        <a:pt x="46" y="262"/>
                      </a:lnTo>
                      <a:lnTo>
                        <a:pt x="44" y="252"/>
                      </a:lnTo>
                      <a:lnTo>
                        <a:pt x="40" y="246"/>
                      </a:lnTo>
                      <a:lnTo>
                        <a:pt x="36" y="246"/>
                      </a:lnTo>
                      <a:lnTo>
                        <a:pt x="26" y="248"/>
                      </a:lnTo>
                      <a:lnTo>
                        <a:pt x="20" y="250"/>
                      </a:lnTo>
                      <a:lnTo>
                        <a:pt x="18" y="258"/>
                      </a:lnTo>
                      <a:lnTo>
                        <a:pt x="12" y="258"/>
                      </a:lnTo>
                      <a:lnTo>
                        <a:pt x="2" y="258"/>
                      </a:lnTo>
                      <a:lnTo>
                        <a:pt x="0" y="250"/>
                      </a:lnTo>
                      <a:lnTo>
                        <a:pt x="4" y="238"/>
                      </a:lnTo>
                      <a:lnTo>
                        <a:pt x="10" y="236"/>
                      </a:lnTo>
                      <a:lnTo>
                        <a:pt x="12" y="222"/>
                      </a:lnTo>
                      <a:lnTo>
                        <a:pt x="12" y="210"/>
                      </a:lnTo>
                      <a:lnTo>
                        <a:pt x="16" y="200"/>
                      </a:lnTo>
                      <a:lnTo>
                        <a:pt x="16" y="194"/>
                      </a:lnTo>
                      <a:lnTo>
                        <a:pt x="26" y="194"/>
                      </a:lnTo>
                      <a:lnTo>
                        <a:pt x="30" y="190"/>
                      </a:lnTo>
                      <a:lnTo>
                        <a:pt x="34" y="186"/>
                      </a:lnTo>
                      <a:lnTo>
                        <a:pt x="36" y="182"/>
                      </a:lnTo>
                      <a:lnTo>
                        <a:pt x="40" y="178"/>
                      </a:lnTo>
                      <a:lnTo>
                        <a:pt x="36" y="168"/>
                      </a:lnTo>
                      <a:lnTo>
                        <a:pt x="28" y="164"/>
                      </a:lnTo>
                      <a:lnTo>
                        <a:pt x="22" y="164"/>
                      </a:lnTo>
                      <a:lnTo>
                        <a:pt x="18" y="168"/>
                      </a:lnTo>
                      <a:lnTo>
                        <a:pt x="14" y="156"/>
                      </a:lnTo>
                      <a:lnTo>
                        <a:pt x="18" y="154"/>
                      </a:lnTo>
                      <a:lnTo>
                        <a:pt x="28" y="158"/>
                      </a:lnTo>
                      <a:lnTo>
                        <a:pt x="36" y="158"/>
                      </a:lnTo>
                      <a:lnTo>
                        <a:pt x="40" y="150"/>
                      </a:lnTo>
                      <a:lnTo>
                        <a:pt x="34" y="146"/>
                      </a:lnTo>
                      <a:lnTo>
                        <a:pt x="36" y="138"/>
                      </a:lnTo>
                      <a:lnTo>
                        <a:pt x="38" y="134"/>
                      </a:lnTo>
                      <a:lnTo>
                        <a:pt x="52" y="140"/>
                      </a:lnTo>
                      <a:lnTo>
                        <a:pt x="54" y="134"/>
                      </a:lnTo>
                      <a:lnTo>
                        <a:pt x="60" y="136"/>
                      </a:lnTo>
                      <a:lnTo>
                        <a:pt x="60" y="140"/>
                      </a:lnTo>
                      <a:lnTo>
                        <a:pt x="68" y="142"/>
                      </a:lnTo>
                      <a:lnTo>
                        <a:pt x="76" y="140"/>
                      </a:lnTo>
                      <a:lnTo>
                        <a:pt x="78" y="136"/>
                      </a:lnTo>
                      <a:lnTo>
                        <a:pt x="72" y="130"/>
                      </a:lnTo>
                      <a:lnTo>
                        <a:pt x="76" y="124"/>
                      </a:lnTo>
                      <a:lnTo>
                        <a:pt x="72" y="118"/>
                      </a:lnTo>
                      <a:lnTo>
                        <a:pt x="68" y="114"/>
                      </a:lnTo>
                      <a:lnTo>
                        <a:pt x="60" y="106"/>
                      </a:lnTo>
                      <a:lnTo>
                        <a:pt x="66" y="96"/>
                      </a:lnTo>
                      <a:lnTo>
                        <a:pt x="74" y="96"/>
                      </a:lnTo>
                      <a:lnTo>
                        <a:pt x="76" y="88"/>
                      </a:lnTo>
                      <a:lnTo>
                        <a:pt x="76" y="80"/>
                      </a:lnTo>
                      <a:lnTo>
                        <a:pt x="82" y="76"/>
                      </a:lnTo>
                      <a:lnTo>
                        <a:pt x="82" y="70"/>
                      </a:lnTo>
                      <a:lnTo>
                        <a:pt x="76" y="74"/>
                      </a:lnTo>
                      <a:lnTo>
                        <a:pt x="72" y="66"/>
                      </a:lnTo>
                      <a:lnTo>
                        <a:pt x="60" y="62"/>
                      </a:lnTo>
                      <a:lnTo>
                        <a:pt x="52" y="62"/>
                      </a:lnTo>
                      <a:lnTo>
                        <a:pt x="44" y="54"/>
                      </a:lnTo>
                      <a:lnTo>
                        <a:pt x="42" y="40"/>
                      </a:lnTo>
                      <a:lnTo>
                        <a:pt x="36" y="34"/>
                      </a:lnTo>
                      <a:lnTo>
                        <a:pt x="30" y="28"/>
                      </a:lnTo>
                      <a:lnTo>
                        <a:pt x="26" y="26"/>
                      </a:lnTo>
                      <a:lnTo>
                        <a:pt x="22" y="22"/>
                      </a:lnTo>
                      <a:lnTo>
                        <a:pt x="20" y="16"/>
                      </a:lnTo>
                      <a:lnTo>
                        <a:pt x="20" y="8"/>
                      </a:lnTo>
                      <a:lnTo>
                        <a:pt x="22" y="0"/>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90" name="Freeform 137"/>
                <p:cNvSpPr>
                  <a:spLocks/>
                </p:cNvSpPr>
                <p:nvPr/>
              </p:nvSpPr>
              <p:spPr bwMode="auto">
                <a:xfrm>
                  <a:off x="7516811" y="3541759"/>
                  <a:ext cx="1025525" cy="793750"/>
                </a:xfrm>
                <a:custGeom>
                  <a:avLst/>
                  <a:gdLst>
                    <a:gd name="T0" fmla="*/ 2147483647 w 646"/>
                    <a:gd name="T1" fmla="*/ 2147483647 h 500"/>
                    <a:gd name="T2" fmla="*/ 2147483647 w 646"/>
                    <a:gd name="T3" fmla="*/ 2147483647 h 500"/>
                    <a:gd name="T4" fmla="*/ 2147483647 w 646"/>
                    <a:gd name="T5" fmla="*/ 2147483647 h 500"/>
                    <a:gd name="T6" fmla="*/ 2147483647 w 646"/>
                    <a:gd name="T7" fmla="*/ 2147483647 h 500"/>
                    <a:gd name="T8" fmla="*/ 2147483647 w 646"/>
                    <a:gd name="T9" fmla="*/ 2147483647 h 500"/>
                    <a:gd name="T10" fmla="*/ 2147483647 w 646"/>
                    <a:gd name="T11" fmla="*/ 2147483647 h 500"/>
                    <a:gd name="T12" fmla="*/ 2147483647 w 646"/>
                    <a:gd name="T13" fmla="*/ 2147483647 h 500"/>
                    <a:gd name="T14" fmla="*/ 2147483647 w 646"/>
                    <a:gd name="T15" fmla="*/ 2147483647 h 500"/>
                    <a:gd name="T16" fmla="*/ 2147483647 w 646"/>
                    <a:gd name="T17" fmla="*/ 2147483647 h 500"/>
                    <a:gd name="T18" fmla="*/ 2147483647 w 646"/>
                    <a:gd name="T19" fmla="*/ 2147483647 h 500"/>
                    <a:gd name="T20" fmla="*/ 2147483647 w 646"/>
                    <a:gd name="T21" fmla="*/ 2147483647 h 500"/>
                    <a:gd name="T22" fmla="*/ 2147483647 w 646"/>
                    <a:gd name="T23" fmla="*/ 2147483647 h 500"/>
                    <a:gd name="T24" fmla="*/ 2147483647 w 646"/>
                    <a:gd name="T25" fmla="*/ 2147483647 h 500"/>
                    <a:gd name="T26" fmla="*/ 2147483647 w 646"/>
                    <a:gd name="T27" fmla="*/ 2147483647 h 500"/>
                    <a:gd name="T28" fmla="*/ 2147483647 w 646"/>
                    <a:gd name="T29" fmla="*/ 2147483647 h 500"/>
                    <a:gd name="T30" fmla="*/ 2147483647 w 646"/>
                    <a:gd name="T31" fmla="*/ 2147483647 h 500"/>
                    <a:gd name="T32" fmla="*/ 2147483647 w 646"/>
                    <a:gd name="T33" fmla="*/ 2147483647 h 500"/>
                    <a:gd name="T34" fmla="*/ 2147483647 w 646"/>
                    <a:gd name="T35" fmla="*/ 2147483647 h 500"/>
                    <a:gd name="T36" fmla="*/ 2147483647 w 646"/>
                    <a:gd name="T37" fmla="*/ 2147483647 h 500"/>
                    <a:gd name="T38" fmla="*/ 2147483647 w 646"/>
                    <a:gd name="T39" fmla="*/ 2147483647 h 500"/>
                    <a:gd name="T40" fmla="*/ 2147483647 w 646"/>
                    <a:gd name="T41" fmla="*/ 2147483647 h 500"/>
                    <a:gd name="T42" fmla="*/ 2147483647 w 646"/>
                    <a:gd name="T43" fmla="*/ 2147483647 h 500"/>
                    <a:gd name="T44" fmla="*/ 2147483647 w 646"/>
                    <a:gd name="T45" fmla="*/ 2147483647 h 500"/>
                    <a:gd name="T46" fmla="*/ 2147483647 w 646"/>
                    <a:gd name="T47" fmla="*/ 2147483647 h 500"/>
                    <a:gd name="T48" fmla="*/ 2147483647 w 646"/>
                    <a:gd name="T49" fmla="*/ 2147483647 h 500"/>
                    <a:gd name="T50" fmla="*/ 2147483647 w 646"/>
                    <a:gd name="T51" fmla="*/ 2147483647 h 500"/>
                    <a:gd name="T52" fmla="*/ 2147483647 w 646"/>
                    <a:gd name="T53" fmla="*/ 2147483647 h 500"/>
                    <a:gd name="T54" fmla="*/ 2147483647 w 646"/>
                    <a:gd name="T55" fmla="*/ 2147483647 h 500"/>
                    <a:gd name="T56" fmla="*/ 2147483647 w 646"/>
                    <a:gd name="T57" fmla="*/ 2147483647 h 500"/>
                    <a:gd name="T58" fmla="*/ 2147483647 w 646"/>
                    <a:gd name="T59" fmla="*/ 2147483647 h 500"/>
                    <a:gd name="T60" fmla="*/ 2147483647 w 646"/>
                    <a:gd name="T61" fmla="*/ 2147483647 h 500"/>
                    <a:gd name="T62" fmla="*/ 2147483647 w 646"/>
                    <a:gd name="T63" fmla="*/ 2147483647 h 500"/>
                    <a:gd name="T64" fmla="*/ 2147483647 w 646"/>
                    <a:gd name="T65" fmla="*/ 2147483647 h 500"/>
                    <a:gd name="T66" fmla="*/ 2147483647 w 646"/>
                    <a:gd name="T67" fmla="*/ 2147483647 h 500"/>
                    <a:gd name="T68" fmla="*/ 2147483647 w 646"/>
                    <a:gd name="T69" fmla="*/ 2147483647 h 500"/>
                    <a:gd name="T70" fmla="*/ 2147483647 w 646"/>
                    <a:gd name="T71" fmla="*/ 2147483647 h 500"/>
                    <a:gd name="T72" fmla="*/ 2147483647 w 646"/>
                    <a:gd name="T73" fmla="*/ 2147483647 h 500"/>
                    <a:gd name="T74" fmla="*/ 2147483647 w 646"/>
                    <a:gd name="T75" fmla="*/ 2147483647 h 500"/>
                    <a:gd name="T76" fmla="*/ 2147483647 w 646"/>
                    <a:gd name="T77" fmla="*/ 2147483647 h 500"/>
                    <a:gd name="T78" fmla="*/ 2147483647 w 646"/>
                    <a:gd name="T79" fmla="*/ 2147483647 h 500"/>
                    <a:gd name="T80" fmla="*/ 2147483647 w 646"/>
                    <a:gd name="T81" fmla="*/ 2147483647 h 500"/>
                    <a:gd name="T82" fmla="*/ 2147483647 w 646"/>
                    <a:gd name="T83" fmla="*/ 2147483647 h 500"/>
                    <a:gd name="T84" fmla="*/ 2147483647 w 646"/>
                    <a:gd name="T85" fmla="*/ 2147483647 h 500"/>
                    <a:gd name="T86" fmla="*/ 2147483647 w 646"/>
                    <a:gd name="T87" fmla="*/ 2147483647 h 500"/>
                    <a:gd name="T88" fmla="*/ 2147483647 w 646"/>
                    <a:gd name="T89" fmla="*/ 2147483647 h 500"/>
                    <a:gd name="T90" fmla="*/ 2147483647 w 646"/>
                    <a:gd name="T91" fmla="*/ 2147483647 h 500"/>
                    <a:gd name="T92" fmla="*/ 2147483647 w 646"/>
                    <a:gd name="T93" fmla="*/ 2147483647 h 500"/>
                    <a:gd name="T94" fmla="*/ 2147483647 w 646"/>
                    <a:gd name="T95" fmla="*/ 2147483647 h 500"/>
                    <a:gd name="T96" fmla="*/ 2147483647 w 646"/>
                    <a:gd name="T97" fmla="*/ 2147483647 h 500"/>
                    <a:gd name="T98" fmla="*/ 2147483647 w 646"/>
                    <a:gd name="T99" fmla="*/ 2147483647 h 500"/>
                    <a:gd name="T100" fmla="*/ 2147483647 w 646"/>
                    <a:gd name="T101" fmla="*/ 2147483647 h 500"/>
                    <a:gd name="T102" fmla="*/ 2147483647 w 646"/>
                    <a:gd name="T103" fmla="*/ 2147483647 h 500"/>
                    <a:gd name="T104" fmla="*/ 2147483647 w 646"/>
                    <a:gd name="T105" fmla="*/ 2147483647 h 500"/>
                    <a:gd name="T106" fmla="*/ 2147483647 w 646"/>
                    <a:gd name="T107" fmla="*/ 2147483647 h 500"/>
                    <a:gd name="T108" fmla="*/ 2147483647 w 646"/>
                    <a:gd name="T109" fmla="*/ 2147483647 h 500"/>
                    <a:gd name="T110" fmla="*/ 2147483647 w 646"/>
                    <a:gd name="T111" fmla="*/ 2147483647 h 500"/>
                    <a:gd name="T112" fmla="*/ 2147483647 w 646"/>
                    <a:gd name="T113" fmla="*/ 2147483647 h 500"/>
                    <a:gd name="T114" fmla="*/ 2147483647 w 646"/>
                    <a:gd name="T115" fmla="*/ 2147483647 h 500"/>
                    <a:gd name="T116" fmla="*/ 2147483647 w 646"/>
                    <a:gd name="T117" fmla="*/ 2147483647 h 500"/>
                    <a:gd name="T118" fmla="*/ 2147483647 w 646"/>
                    <a:gd name="T119" fmla="*/ 2147483647 h 500"/>
                    <a:gd name="T120" fmla="*/ 0 w 646"/>
                    <a:gd name="T121" fmla="*/ 2147483647 h 50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646"/>
                    <a:gd name="T184" fmla="*/ 0 h 500"/>
                    <a:gd name="T185" fmla="*/ 646 w 646"/>
                    <a:gd name="T186" fmla="*/ 500 h 500"/>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646" h="500">
                      <a:moveTo>
                        <a:pt x="576" y="0"/>
                      </a:moveTo>
                      <a:lnTo>
                        <a:pt x="572" y="6"/>
                      </a:lnTo>
                      <a:lnTo>
                        <a:pt x="572" y="14"/>
                      </a:lnTo>
                      <a:lnTo>
                        <a:pt x="578" y="20"/>
                      </a:lnTo>
                      <a:lnTo>
                        <a:pt x="582" y="22"/>
                      </a:lnTo>
                      <a:lnTo>
                        <a:pt x="588" y="26"/>
                      </a:lnTo>
                      <a:lnTo>
                        <a:pt x="594" y="26"/>
                      </a:lnTo>
                      <a:lnTo>
                        <a:pt x="602" y="28"/>
                      </a:lnTo>
                      <a:lnTo>
                        <a:pt x="608" y="32"/>
                      </a:lnTo>
                      <a:lnTo>
                        <a:pt x="616" y="36"/>
                      </a:lnTo>
                      <a:lnTo>
                        <a:pt x="622" y="38"/>
                      </a:lnTo>
                      <a:lnTo>
                        <a:pt x="624" y="44"/>
                      </a:lnTo>
                      <a:lnTo>
                        <a:pt x="628" y="52"/>
                      </a:lnTo>
                      <a:lnTo>
                        <a:pt x="628" y="60"/>
                      </a:lnTo>
                      <a:lnTo>
                        <a:pt x="628" y="66"/>
                      </a:lnTo>
                      <a:lnTo>
                        <a:pt x="634" y="72"/>
                      </a:lnTo>
                      <a:lnTo>
                        <a:pt x="640" y="74"/>
                      </a:lnTo>
                      <a:lnTo>
                        <a:pt x="644" y="84"/>
                      </a:lnTo>
                      <a:lnTo>
                        <a:pt x="644" y="94"/>
                      </a:lnTo>
                      <a:lnTo>
                        <a:pt x="646" y="108"/>
                      </a:lnTo>
                      <a:lnTo>
                        <a:pt x="646" y="126"/>
                      </a:lnTo>
                      <a:lnTo>
                        <a:pt x="642" y="132"/>
                      </a:lnTo>
                      <a:lnTo>
                        <a:pt x="640" y="142"/>
                      </a:lnTo>
                      <a:lnTo>
                        <a:pt x="638" y="150"/>
                      </a:lnTo>
                      <a:lnTo>
                        <a:pt x="636" y="158"/>
                      </a:lnTo>
                      <a:lnTo>
                        <a:pt x="636" y="168"/>
                      </a:lnTo>
                      <a:lnTo>
                        <a:pt x="636" y="176"/>
                      </a:lnTo>
                      <a:lnTo>
                        <a:pt x="634" y="182"/>
                      </a:lnTo>
                      <a:lnTo>
                        <a:pt x="634" y="190"/>
                      </a:lnTo>
                      <a:lnTo>
                        <a:pt x="632" y="198"/>
                      </a:lnTo>
                      <a:lnTo>
                        <a:pt x="628" y="208"/>
                      </a:lnTo>
                      <a:lnTo>
                        <a:pt x="624" y="212"/>
                      </a:lnTo>
                      <a:lnTo>
                        <a:pt x="622" y="216"/>
                      </a:lnTo>
                      <a:lnTo>
                        <a:pt x="618" y="222"/>
                      </a:lnTo>
                      <a:lnTo>
                        <a:pt x="614" y="226"/>
                      </a:lnTo>
                      <a:lnTo>
                        <a:pt x="612" y="232"/>
                      </a:lnTo>
                      <a:lnTo>
                        <a:pt x="610" y="236"/>
                      </a:lnTo>
                      <a:lnTo>
                        <a:pt x="620" y="238"/>
                      </a:lnTo>
                      <a:lnTo>
                        <a:pt x="616" y="248"/>
                      </a:lnTo>
                      <a:lnTo>
                        <a:pt x="612" y="260"/>
                      </a:lnTo>
                      <a:lnTo>
                        <a:pt x="610" y="262"/>
                      </a:lnTo>
                      <a:lnTo>
                        <a:pt x="606" y="264"/>
                      </a:lnTo>
                      <a:lnTo>
                        <a:pt x="598" y="268"/>
                      </a:lnTo>
                      <a:lnTo>
                        <a:pt x="594" y="266"/>
                      </a:lnTo>
                      <a:lnTo>
                        <a:pt x="588" y="262"/>
                      </a:lnTo>
                      <a:lnTo>
                        <a:pt x="580" y="254"/>
                      </a:lnTo>
                      <a:lnTo>
                        <a:pt x="574" y="250"/>
                      </a:lnTo>
                      <a:lnTo>
                        <a:pt x="568" y="248"/>
                      </a:lnTo>
                      <a:lnTo>
                        <a:pt x="564" y="246"/>
                      </a:lnTo>
                      <a:lnTo>
                        <a:pt x="560" y="244"/>
                      </a:lnTo>
                      <a:lnTo>
                        <a:pt x="560" y="240"/>
                      </a:lnTo>
                      <a:lnTo>
                        <a:pt x="562" y="236"/>
                      </a:lnTo>
                      <a:lnTo>
                        <a:pt x="564" y="234"/>
                      </a:lnTo>
                      <a:lnTo>
                        <a:pt x="560" y="232"/>
                      </a:lnTo>
                      <a:lnTo>
                        <a:pt x="558" y="232"/>
                      </a:lnTo>
                      <a:lnTo>
                        <a:pt x="554" y="232"/>
                      </a:lnTo>
                      <a:lnTo>
                        <a:pt x="552" y="234"/>
                      </a:lnTo>
                      <a:lnTo>
                        <a:pt x="550" y="234"/>
                      </a:lnTo>
                      <a:lnTo>
                        <a:pt x="546" y="228"/>
                      </a:lnTo>
                      <a:lnTo>
                        <a:pt x="544" y="226"/>
                      </a:lnTo>
                      <a:lnTo>
                        <a:pt x="546" y="222"/>
                      </a:lnTo>
                      <a:lnTo>
                        <a:pt x="550" y="220"/>
                      </a:lnTo>
                      <a:lnTo>
                        <a:pt x="550" y="216"/>
                      </a:lnTo>
                      <a:lnTo>
                        <a:pt x="546" y="210"/>
                      </a:lnTo>
                      <a:lnTo>
                        <a:pt x="546" y="208"/>
                      </a:lnTo>
                      <a:lnTo>
                        <a:pt x="542" y="206"/>
                      </a:lnTo>
                      <a:lnTo>
                        <a:pt x="536" y="206"/>
                      </a:lnTo>
                      <a:lnTo>
                        <a:pt x="526" y="202"/>
                      </a:lnTo>
                      <a:lnTo>
                        <a:pt x="524" y="202"/>
                      </a:lnTo>
                      <a:lnTo>
                        <a:pt x="520" y="204"/>
                      </a:lnTo>
                      <a:lnTo>
                        <a:pt x="516" y="206"/>
                      </a:lnTo>
                      <a:lnTo>
                        <a:pt x="514" y="206"/>
                      </a:lnTo>
                      <a:lnTo>
                        <a:pt x="510" y="204"/>
                      </a:lnTo>
                      <a:lnTo>
                        <a:pt x="504" y="200"/>
                      </a:lnTo>
                      <a:lnTo>
                        <a:pt x="500" y="194"/>
                      </a:lnTo>
                      <a:lnTo>
                        <a:pt x="496" y="192"/>
                      </a:lnTo>
                      <a:lnTo>
                        <a:pt x="494" y="192"/>
                      </a:lnTo>
                      <a:lnTo>
                        <a:pt x="492" y="194"/>
                      </a:lnTo>
                      <a:lnTo>
                        <a:pt x="490" y="196"/>
                      </a:lnTo>
                      <a:lnTo>
                        <a:pt x="488" y="196"/>
                      </a:lnTo>
                      <a:lnTo>
                        <a:pt x="486" y="196"/>
                      </a:lnTo>
                      <a:lnTo>
                        <a:pt x="482" y="198"/>
                      </a:lnTo>
                      <a:lnTo>
                        <a:pt x="480" y="200"/>
                      </a:lnTo>
                      <a:lnTo>
                        <a:pt x="480" y="204"/>
                      </a:lnTo>
                      <a:lnTo>
                        <a:pt x="480" y="206"/>
                      </a:lnTo>
                      <a:lnTo>
                        <a:pt x="482" y="208"/>
                      </a:lnTo>
                      <a:lnTo>
                        <a:pt x="486" y="208"/>
                      </a:lnTo>
                      <a:lnTo>
                        <a:pt x="486" y="212"/>
                      </a:lnTo>
                      <a:lnTo>
                        <a:pt x="488" y="214"/>
                      </a:lnTo>
                      <a:lnTo>
                        <a:pt x="492" y="216"/>
                      </a:lnTo>
                      <a:lnTo>
                        <a:pt x="496" y="216"/>
                      </a:lnTo>
                      <a:lnTo>
                        <a:pt x="498" y="218"/>
                      </a:lnTo>
                      <a:lnTo>
                        <a:pt x="500" y="224"/>
                      </a:lnTo>
                      <a:lnTo>
                        <a:pt x="506" y="228"/>
                      </a:lnTo>
                      <a:lnTo>
                        <a:pt x="510" y="232"/>
                      </a:lnTo>
                      <a:lnTo>
                        <a:pt x="510" y="236"/>
                      </a:lnTo>
                      <a:lnTo>
                        <a:pt x="510" y="238"/>
                      </a:lnTo>
                      <a:lnTo>
                        <a:pt x="506" y="240"/>
                      </a:lnTo>
                      <a:lnTo>
                        <a:pt x="498" y="242"/>
                      </a:lnTo>
                      <a:lnTo>
                        <a:pt x="490" y="242"/>
                      </a:lnTo>
                      <a:lnTo>
                        <a:pt x="484" y="246"/>
                      </a:lnTo>
                      <a:lnTo>
                        <a:pt x="480" y="248"/>
                      </a:lnTo>
                      <a:lnTo>
                        <a:pt x="474" y="248"/>
                      </a:lnTo>
                      <a:lnTo>
                        <a:pt x="468" y="250"/>
                      </a:lnTo>
                      <a:lnTo>
                        <a:pt x="462" y="250"/>
                      </a:lnTo>
                      <a:lnTo>
                        <a:pt x="456" y="258"/>
                      </a:lnTo>
                      <a:lnTo>
                        <a:pt x="452" y="262"/>
                      </a:lnTo>
                      <a:lnTo>
                        <a:pt x="448" y="264"/>
                      </a:lnTo>
                      <a:lnTo>
                        <a:pt x="444" y="266"/>
                      </a:lnTo>
                      <a:lnTo>
                        <a:pt x="440" y="266"/>
                      </a:lnTo>
                      <a:lnTo>
                        <a:pt x="436" y="266"/>
                      </a:lnTo>
                      <a:lnTo>
                        <a:pt x="432" y="268"/>
                      </a:lnTo>
                      <a:lnTo>
                        <a:pt x="430" y="270"/>
                      </a:lnTo>
                      <a:lnTo>
                        <a:pt x="426" y="268"/>
                      </a:lnTo>
                      <a:lnTo>
                        <a:pt x="424" y="268"/>
                      </a:lnTo>
                      <a:lnTo>
                        <a:pt x="420" y="270"/>
                      </a:lnTo>
                      <a:lnTo>
                        <a:pt x="414" y="276"/>
                      </a:lnTo>
                      <a:lnTo>
                        <a:pt x="406" y="282"/>
                      </a:lnTo>
                      <a:lnTo>
                        <a:pt x="404" y="282"/>
                      </a:lnTo>
                      <a:lnTo>
                        <a:pt x="404" y="286"/>
                      </a:lnTo>
                      <a:lnTo>
                        <a:pt x="404" y="290"/>
                      </a:lnTo>
                      <a:lnTo>
                        <a:pt x="404" y="296"/>
                      </a:lnTo>
                      <a:lnTo>
                        <a:pt x="404" y="298"/>
                      </a:lnTo>
                      <a:lnTo>
                        <a:pt x="402" y="298"/>
                      </a:lnTo>
                      <a:lnTo>
                        <a:pt x="398" y="300"/>
                      </a:lnTo>
                      <a:lnTo>
                        <a:pt x="394" y="302"/>
                      </a:lnTo>
                      <a:lnTo>
                        <a:pt x="390" y="304"/>
                      </a:lnTo>
                      <a:lnTo>
                        <a:pt x="386" y="304"/>
                      </a:lnTo>
                      <a:lnTo>
                        <a:pt x="380" y="302"/>
                      </a:lnTo>
                      <a:lnTo>
                        <a:pt x="374" y="302"/>
                      </a:lnTo>
                      <a:lnTo>
                        <a:pt x="366" y="304"/>
                      </a:lnTo>
                      <a:lnTo>
                        <a:pt x="360" y="308"/>
                      </a:lnTo>
                      <a:lnTo>
                        <a:pt x="356" y="308"/>
                      </a:lnTo>
                      <a:lnTo>
                        <a:pt x="344" y="310"/>
                      </a:lnTo>
                      <a:lnTo>
                        <a:pt x="334" y="310"/>
                      </a:lnTo>
                      <a:lnTo>
                        <a:pt x="328" y="312"/>
                      </a:lnTo>
                      <a:lnTo>
                        <a:pt x="324" y="314"/>
                      </a:lnTo>
                      <a:lnTo>
                        <a:pt x="322" y="318"/>
                      </a:lnTo>
                      <a:lnTo>
                        <a:pt x="320" y="324"/>
                      </a:lnTo>
                      <a:lnTo>
                        <a:pt x="320" y="334"/>
                      </a:lnTo>
                      <a:lnTo>
                        <a:pt x="318" y="336"/>
                      </a:lnTo>
                      <a:lnTo>
                        <a:pt x="314" y="338"/>
                      </a:lnTo>
                      <a:lnTo>
                        <a:pt x="310" y="340"/>
                      </a:lnTo>
                      <a:lnTo>
                        <a:pt x="308" y="342"/>
                      </a:lnTo>
                      <a:lnTo>
                        <a:pt x="304" y="346"/>
                      </a:lnTo>
                      <a:lnTo>
                        <a:pt x="302" y="346"/>
                      </a:lnTo>
                      <a:lnTo>
                        <a:pt x="298" y="346"/>
                      </a:lnTo>
                      <a:lnTo>
                        <a:pt x="296" y="344"/>
                      </a:lnTo>
                      <a:lnTo>
                        <a:pt x="292" y="338"/>
                      </a:lnTo>
                      <a:lnTo>
                        <a:pt x="290" y="336"/>
                      </a:lnTo>
                      <a:lnTo>
                        <a:pt x="288" y="336"/>
                      </a:lnTo>
                      <a:lnTo>
                        <a:pt x="282" y="340"/>
                      </a:lnTo>
                      <a:lnTo>
                        <a:pt x="278" y="344"/>
                      </a:lnTo>
                      <a:lnTo>
                        <a:pt x="268" y="354"/>
                      </a:lnTo>
                      <a:lnTo>
                        <a:pt x="264" y="356"/>
                      </a:lnTo>
                      <a:lnTo>
                        <a:pt x="262" y="354"/>
                      </a:lnTo>
                      <a:lnTo>
                        <a:pt x="260" y="352"/>
                      </a:lnTo>
                      <a:lnTo>
                        <a:pt x="256" y="354"/>
                      </a:lnTo>
                      <a:lnTo>
                        <a:pt x="254" y="354"/>
                      </a:lnTo>
                      <a:lnTo>
                        <a:pt x="254" y="356"/>
                      </a:lnTo>
                      <a:lnTo>
                        <a:pt x="254" y="358"/>
                      </a:lnTo>
                      <a:lnTo>
                        <a:pt x="250" y="358"/>
                      </a:lnTo>
                      <a:lnTo>
                        <a:pt x="248" y="360"/>
                      </a:lnTo>
                      <a:lnTo>
                        <a:pt x="246" y="370"/>
                      </a:lnTo>
                      <a:lnTo>
                        <a:pt x="244" y="378"/>
                      </a:lnTo>
                      <a:lnTo>
                        <a:pt x="242" y="380"/>
                      </a:lnTo>
                      <a:lnTo>
                        <a:pt x="242" y="382"/>
                      </a:lnTo>
                      <a:lnTo>
                        <a:pt x="236" y="380"/>
                      </a:lnTo>
                      <a:lnTo>
                        <a:pt x="230" y="382"/>
                      </a:lnTo>
                      <a:lnTo>
                        <a:pt x="218" y="382"/>
                      </a:lnTo>
                      <a:lnTo>
                        <a:pt x="216" y="382"/>
                      </a:lnTo>
                      <a:lnTo>
                        <a:pt x="214" y="382"/>
                      </a:lnTo>
                      <a:lnTo>
                        <a:pt x="214" y="380"/>
                      </a:lnTo>
                      <a:lnTo>
                        <a:pt x="212" y="380"/>
                      </a:lnTo>
                      <a:lnTo>
                        <a:pt x="210" y="384"/>
                      </a:lnTo>
                      <a:lnTo>
                        <a:pt x="210" y="386"/>
                      </a:lnTo>
                      <a:lnTo>
                        <a:pt x="210" y="388"/>
                      </a:lnTo>
                      <a:lnTo>
                        <a:pt x="208" y="390"/>
                      </a:lnTo>
                      <a:lnTo>
                        <a:pt x="206" y="392"/>
                      </a:lnTo>
                      <a:lnTo>
                        <a:pt x="206" y="398"/>
                      </a:lnTo>
                      <a:lnTo>
                        <a:pt x="206" y="404"/>
                      </a:lnTo>
                      <a:lnTo>
                        <a:pt x="204" y="408"/>
                      </a:lnTo>
                      <a:lnTo>
                        <a:pt x="190" y="416"/>
                      </a:lnTo>
                      <a:lnTo>
                        <a:pt x="188" y="416"/>
                      </a:lnTo>
                      <a:lnTo>
                        <a:pt x="184" y="414"/>
                      </a:lnTo>
                      <a:lnTo>
                        <a:pt x="176" y="408"/>
                      </a:lnTo>
                      <a:lnTo>
                        <a:pt x="170" y="402"/>
                      </a:lnTo>
                      <a:lnTo>
                        <a:pt x="164" y="398"/>
                      </a:lnTo>
                      <a:lnTo>
                        <a:pt x="162" y="398"/>
                      </a:lnTo>
                      <a:lnTo>
                        <a:pt x="160" y="400"/>
                      </a:lnTo>
                      <a:lnTo>
                        <a:pt x="158" y="406"/>
                      </a:lnTo>
                      <a:lnTo>
                        <a:pt x="154" y="408"/>
                      </a:lnTo>
                      <a:lnTo>
                        <a:pt x="150" y="408"/>
                      </a:lnTo>
                      <a:lnTo>
                        <a:pt x="148" y="408"/>
                      </a:lnTo>
                      <a:lnTo>
                        <a:pt x="144" y="408"/>
                      </a:lnTo>
                      <a:lnTo>
                        <a:pt x="140" y="414"/>
                      </a:lnTo>
                      <a:lnTo>
                        <a:pt x="140" y="416"/>
                      </a:lnTo>
                      <a:lnTo>
                        <a:pt x="136" y="418"/>
                      </a:lnTo>
                      <a:lnTo>
                        <a:pt x="128" y="418"/>
                      </a:lnTo>
                      <a:lnTo>
                        <a:pt x="122" y="418"/>
                      </a:lnTo>
                      <a:lnTo>
                        <a:pt x="116" y="420"/>
                      </a:lnTo>
                      <a:lnTo>
                        <a:pt x="112" y="422"/>
                      </a:lnTo>
                      <a:lnTo>
                        <a:pt x="108" y="424"/>
                      </a:lnTo>
                      <a:lnTo>
                        <a:pt x="102" y="426"/>
                      </a:lnTo>
                      <a:lnTo>
                        <a:pt x="98" y="428"/>
                      </a:lnTo>
                      <a:lnTo>
                        <a:pt x="96" y="432"/>
                      </a:lnTo>
                      <a:lnTo>
                        <a:pt x="94" y="436"/>
                      </a:lnTo>
                      <a:lnTo>
                        <a:pt x="90" y="440"/>
                      </a:lnTo>
                      <a:lnTo>
                        <a:pt x="74" y="446"/>
                      </a:lnTo>
                      <a:lnTo>
                        <a:pt x="68" y="450"/>
                      </a:lnTo>
                      <a:lnTo>
                        <a:pt x="62" y="456"/>
                      </a:lnTo>
                      <a:lnTo>
                        <a:pt x="60" y="460"/>
                      </a:lnTo>
                      <a:lnTo>
                        <a:pt x="60" y="462"/>
                      </a:lnTo>
                      <a:lnTo>
                        <a:pt x="60" y="466"/>
                      </a:lnTo>
                      <a:lnTo>
                        <a:pt x="58" y="468"/>
                      </a:lnTo>
                      <a:lnTo>
                        <a:pt x="58" y="472"/>
                      </a:lnTo>
                      <a:lnTo>
                        <a:pt x="58" y="474"/>
                      </a:lnTo>
                      <a:lnTo>
                        <a:pt x="58" y="478"/>
                      </a:lnTo>
                      <a:lnTo>
                        <a:pt x="56" y="480"/>
                      </a:lnTo>
                      <a:lnTo>
                        <a:pt x="54" y="490"/>
                      </a:lnTo>
                      <a:lnTo>
                        <a:pt x="52" y="496"/>
                      </a:lnTo>
                      <a:lnTo>
                        <a:pt x="50" y="498"/>
                      </a:lnTo>
                      <a:lnTo>
                        <a:pt x="48" y="500"/>
                      </a:lnTo>
                      <a:lnTo>
                        <a:pt x="46" y="500"/>
                      </a:lnTo>
                      <a:lnTo>
                        <a:pt x="44" y="498"/>
                      </a:lnTo>
                      <a:lnTo>
                        <a:pt x="42" y="492"/>
                      </a:lnTo>
                      <a:lnTo>
                        <a:pt x="40" y="488"/>
                      </a:lnTo>
                      <a:lnTo>
                        <a:pt x="36" y="480"/>
                      </a:lnTo>
                      <a:lnTo>
                        <a:pt x="32" y="474"/>
                      </a:lnTo>
                      <a:lnTo>
                        <a:pt x="30" y="470"/>
                      </a:lnTo>
                      <a:lnTo>
                        <a:pt x="32" y="468"/>
                      </a:lnTo>
                      <a:lnTo>
                        <a:pt x="32" y="464"/>
                      </a:lnTo>
                      <a:lnTo>
                        <a:pt x="30" y="464"/>
                      </a:lnTo>
                      <a:lnTo>
                        <a:pt x="26" y="464"/>
                      </a:lnTo>
                      <a:lnTo>
                        <a:pt x="24" y="464"/>
                      </a:lnTo>
                      <a:lnTo>
                        <a:pt x="22" y="466"/>
                      </a:lnTo>
                      <a:lnTo>
                        <a:pt x="18" y="468"/>
                      </a:lnTo>
                      <a:lnTo>
                        <a:pt x="16" y="466"/>
                      </a:lnTo>
                      <a:lnTo>
                        <a:pt x="16" y="464"/>
                      </a:lnTo>
                      <a:lnTo>
                        <a:pt x="14" y="458"/>
                      </a:lnTo>
                      <a:lnTo>
                        <a:pt x="14" y="454"/>
                      </a:lnTo>
                      <a:lnTo>
                        <a:pt x="12" y="452"/>
                      </a:lnTo>
                      <a:lnTo>
                        <a:pt x="10" y="452"/>
                      </a:lnTo>
                      <a:lnTo>
                        <a:pt x="4" y="452"/>
                      </a:lnTo>
                      <a:lnTo>
                        <a:pt x="2" y="454"/>
                      </a:lnTo>
                      <a:lnTo>
                        <a:pt x="0" y="454"/>
                      </a:lnTo>
                    </a:path>
                  </a:pathLst>
                </a:custGeom>
                <a:grpFill/>
                <a:ln w="3175">
                  <a:solidFill>
                    <a:srgbClr val="777777"/>
                  </a:solidFill>
                  <a:prstDash val="dash"/>
                  <a:round/>
                  <a:headEnd/>
                  <a:tailEnd/>
                </a:ln>
                <a:extLst/>
              </p:spPr>
              <p:txBody>
                <a:bodyPr/>
                <a:lstStyle/>
                <a:p>
                  <a:pPr fontAlgn="base">
                    <a:spcBef>
                      <a:spcPct val="0"/>
                    </a:spcBef>
                    <a:spcAft>
                      <a:spcPct val="0"/>
                    </a:spcAft>
                    <a:defRPr/>
                  </a:pPr>
                  <a:endParaRPr lang="de-DE">
                    <a:solidFill>
                      <a:srgbClr val="000000"/>
                    </a:solidFill>
                    <a:cs typeface="Arial" charset="0"/>
                  </a:endParaRPr>
                </a:p>
              </p:txBody>
            </p:sp>
            <p:sp>
              <p:nvSpPr>
                <p:cNvPr id="191" name="Freeform 138"/>
                <p:cNvSpPr>
                  <a:spLocks/>
                </p:cNvSpPr>
                <p:nvPr/>
              </p:nvSpPr>
              <p:spPr bwMode="auto">
                <a:xfrm>
                  <a:off x="5341936" y="4167234"/>
                  <a:ext cx="136525" cy="438150"/>
                </a:xfrm>
                <a:custGeom>
                  <a:avLst/>
                  <a:gdLst>
                    <a:gd name="T0" fmla="*/ 2147483647 w 86"/>
                    <a:gd name="T1" fmla="*/ 0 h 276"/>
                    <a:gd name="T2" fmla="*/ 2147483647 w 86"/>
                    <a:gd name="T3" fmla="*/ 2147483647 h 276"/>
                    <a:gd name="T4" fmla="*/ 2147483647 w 86"/>
                    <a:gd name="T5" fmla="*/ 2147483647 h 276"/>
                    <a:gd name="T6" fmla="*/ 2147483647 w 86"/>
                    <a:gd name="T7" fmla="*/ 2147483647 h 276"/>
                    <a:gd name="T8" fmla="*/ 2147483647 w 86"/>
                    <a:gd name="T9" fmla="*/ 2147483647 h 276"/>
                    <a:gd name="T10" fmla="*/ 2147483647 w 86"/>
                    <a:gd name="T11" fmla="*/ 2147483647 h 276"/>
                    <a:gd name="T12" fmla="*/ 2147483647 w 86"/>
                    <a:gd name="T13" fmla="*/ 2147483647 h 276"/>
                    <a:gd name="T14" fmla="*/ 2147483647 w 86"/>
                    <a:gd name="T15" fmla="*/ 2147483647 h 276"/>
                    <a:gd name="T16" fmla="*/ 2147483647 w 86"/>
                    <a:gd name="T17" fmla="*/ 2147483647 h 276"/>
                    <a:gd name="T18" fmla="*/ 2147483647 w 86"/>
                    <a:gd name="T19" fmla="*/ 2147483647 h 276"/>
                    <a:gd name="T20" fmla="*/ 2147483647 w 86"/>
                    <a:gd name="T21" fmla="*/ 2147483647 h 276"/>
                    <a:gd name="T22" fmla="*/ 2147483647 w 86"/>
                    <a:gd name="T23" fmla="*/ 2147483647 h 276"/>
                    <a:gd name="T24" fmla="*/ 2147483647 w 86"/>
                    <a:gd name="T25" fmla="*/ 2147483647 h 276"/>
                    <a:gd name="T26" fmla="*/ 2147483647 w 86"/>
                    <a:gd name="T27" fmla="*/ 2147483647 h 276"/>
                    <a:gd name="T28" fmla="*/ 2147483647 w 86"/>
                    <a:gd name="T29" fmla="*/ 2147483647 h 276"/>
                    <a:gd name="T30" fmla="*/ 2147483647 w 86"/>
                    <a:gd name="T31" fmla="*/ 2147483647 h 276"/>
                    <a:gd name="T32" fmla="*/ 0 w 86"/>
                    <a:gd name="T33" fmla="*/ 2147483647 h 276"/>
                    <a:gd name="T34" fmla="*/ 2147483647 w 86"/>
                    <a:gd name="T35" fmla="*/ 2147483647 h 276"/>
                    <a:gd name="T36" fmla="*/ 2147483647 w 86"/>
                    <a:gd name="T37" fmla="*/ 2147483647 h 276"/>
                    <a:gd name="T38" fmla="*/ 2147483647 w 86"/>
                    <a:gd name="T39" fmla="*/ 2147483647 h 276"/>
                    <a:gd name="T40" fmla="*/ 2147483647 w 86"/>
                    <a:gd name="T41" fmla="*/ 2147483647 h 276"/>
                    <a:gd name="T42" fmla="*/ 2147483647 w 86"/>
                    <a:gd name="T43" fmla="*/ 2147483647 h 276"/>
                    <a:gd name="T44" fmla="*/ 2147483647 w 86"/>
                    <a:gd name="T45" fmla="*/ 2147483647 h 276"/>
                    <a:gd name="T46" fmla="*/ 2147483647 w 86"/>
                    <a:gd name="T47" fmla="*/ 2147483647 h 276"/>
                    <a:gd name="T48" fmla="*/ 2147483647 w 86"/>
                    <a:gd name="T49" fmla="*/ 2147483647 h 276"/>
                    <a:gd name="T50" fmla="*/ 2147483647 w 86"/>
                    <a:gd name="T51" fmla="*/ 2147483647 h 276"/>
                    <a:gd name="T52" fmla="*/ 2147483647 w 86"/>
                    <a:gd name="T53" fmla="*/ 2147483647 h 276"/>
                    <a:gd name="T54" fmla="*/ 2147483647 w 86"/>
                    <a:gd name="T55" fmla="*/ 2147483647 h 276"/>
                    <a:gd name="T56" fmla="*/ 2147483647 w 86"/>
                    <a:gd name="T57" fmla="*/ 2147483647 h 276"/>
                    <a:gd name="T58" fmla="*/ 2147483647 w 86"/>
                    <a:gd name="T59" fmla="*/ 2147483647 h 276"/>
                    <a:gd name="T60" fmla="*/ 2147483647 w 86"/>
                    <a:gd name="T61" fmla="*/ 2147483647 h 276"/>
                    <a:gd name="T62" fmla="*/ 2147483647 w 86"/>
                    <a:gd name="T63" fmla="*/ 2147483647 h 276"/>
                    <a:gd name="T64" fmla="*/ 2147483647 w 86"/>
                    <a:gd name="T65" fmla="*/ 2147483647 h 276"/>
                    <a:gd name="T66" fmla="*/ 2147483647 w 86"/>
                    <a:gd name="T67" fmla="*/ 2147483647 h 276"/>
                    <a:gd name="T68" fmla="*/ 2147483647 w 86"/>
                    <a:gd name="T69" fmla="*/ 2147483647 h 27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86"/>
                    <a:gd name="T106" fmla="*/ 0 h 276"/>
                    <a:gd name="T107" fmla="*/ 86 w 86"/>
                    <a:gd name="T108" fmla="*/ 276 h 27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86" h="276">
                      <a:moveTo>
                        <a:pt x="74" y="0"/>
                      </a:moveTo>
                      <a:lnTo>
                        <a:pt x="74" y="0"/>
                      </a:lnTo>
                      <a:lnTo>
                        <a:pt x="74" y="4"/>
                      </a:lnTo>
                      <a:lnTo>
                        <a:pt x="70" y="10"/>
                      </a:lnTo>
                      <a:lnTo>
                        <a:pt x="66" y="12"/>
                      </a:lnTo>
                      <a:lnTo>
                        <a:pt x="62" y="12"/>
                      </a:lnTo>
                      <a:lnTo>
                        <a:pt x="58" y="10"/>
                      </a:lnTo>
                      <a:lnTo>
                        <a:pt x="56" y="12"/>
                      </a:lnTo>
                      <a:lnTo>
                        <a:pt x="48" y="16"/>
                      </a:lnTo>
                      <a:lnTo>
                        <a:pt x="46" y="20"/>
                      </a:lnTo>
                      <a:lnTo>
                        <a:pt x="46" y="24"/>
                      </a:lnTo>
                      <a:lnTo>
                        <a:pt x="46" y="28"/>
                      </a:lnTo>
                      <a:lnTo>
                        <a:pt x="44" y="32"/>
                      </a:lnTo>
                      <a:lnTo>
                        <a:pt x="40" y="34"/>
                      </a:lnTo>
                      <a:lnTo>
                        <a:pt x="36" y="36"/>
                      </a:lnTo>
                      <a:lnTo>
                        <a:pt x="30" y="36"/>
                      </a:lnTo>
                      <a:lnTo>
                        <a:pt x="26" y="38"/>
                      </a:lnTo>
                      <a:lnTo>
                        <a:pt x="22" y="42"/>
                      </a:lnTo>
                      <a:lnTo>
                        <a:pt x="16" y="46"/>
                      </a:lnTo>
                      <a:lnTo>
                        <a:pt x="14" y="52"/>
                      </a:lnTo>
                      <a:lnTo>
                        <a:pt x="10" y="60"/>
                      </a:lnTo>
                      <a:lnTo>
                        <a:pt x="8" y="64"/>
                      </a:lnTo>
                      <a:lnTo>
                        <a:pt x="4" y="68"/>
                      </a:lnTo>
                      <a:lnTo>
                        <a:pt x="4" y="76"/>
                      </a:lnTo>
                      <a:lnTo>
                        <a:pt x="2" y="82"/>
                      </a:lnTo>
                      <a:lnTo>
                        <a:pt x="2" y="88"/>
                      </a:lnTo>
                      <a:lnTo>
                        <a:pt x="0" y="94"/>
                      </a:lnTo>
                      <a:lnTo>
                        <a:pt x="0" y="100"/>
                      </a:lnTo>
                      <a:lnTo>
                        <a:pt x="2" y="114"/>
                      </a:lnTo>
                      <a:lnTo>
                        <a:pt x="2" y="120"/>
                      </a:lnTo>
                      <a:lnTo>
                        <a:pt x="6" y="128"/>
                      </a:lnTo>
                      <a:lnTo>
                        <a:pt x="10" y="136"/>
                      </a:lnTo>
                      <a:lnTo>
                        <a:pt x="12" y="144"/>
                      </a:lnTo>
                      <a:lnTo>
                        <a:pt x="18" y="146"/>
                      </a:lnTo>
                      <a:lnTo>
                        <a:pt x="22" y="152"/>
                      </a:lnTo>
                      <a:lnTo>
                        <a:pt x="24" y="156"/>
                      </a:lnTo>
                      <a:lnTo>
                        <a:pt x="30" y="158"/>
                      </a:lnTo>
                      <a:lnTo>
                        <a:pt x="34" y="162"/>
                      </a:lnTo>
                      <a:lnTo>
                        <a:pt x="38" y="164"/>
                      </a:lnTo>
                      <a:lnTo>
                        <a:pt x="44" y="166"/>
                      </a:lnTo>
                      <a:lnTo>
                        <a:pt x="46" y="170"/>
                      </a:lnTo>
                      <a:lnTo>
                        <a:pt x="50" y="172"/>
                      </a:lnTo>
                      <a:lnTo>
                        <a:pt x="56" y="174"/>
                      </a:lnTo>
                      <a:lnTo>
                        <a:pt x="60" y="178"/>
                      </a:lnTo>
                      <a:lnTo>
                        <a:pt x="64" y="182"/>
                      </a:lnTo>
                      <a:lnTo>
                        <a:pt x="68" y="184"/>
                      </a:lnTo>
                      <a:lnTo>
                        <a:pt x="72" y="188"/>
                      </a:lnTo>
                      <a:lnTo>
                        <a:pt x="76" y="192"/>
                      </a:lnTo>
                      <a:lnTo>
                        <a:pt x="82" y="192"/>
                      </a:lnTo>
                      <a:lnTo>
                        <a:pt x="84" y="194"/>
                      </a:lnTo>
                      <a:lnTo>
                        <a:pt x="86" y="200"/>
                      </a:lnTo>
                      <a:lnTo>
                        <a:pt x="84" y="206"/>
                      </a:lnTo>
                      <a:lnTo>
                        <a:pt x="84" y="214"/>
                      </a:lnTo>
                      <a:lnTo>
                        <a:pt x="84" y="218"/>
                      </a:lnTo>
                      <a:lnTo>
                        <a:pt x="80" y="222"/>
                      </a:lnTo>
                      <a:lnTo>
                        <a:pt x="72" y="226"/>
                      </a:lnTo>
                      <a:lnTo>
                        <a:pt x="66" y="230"/>
                      </a:lnTo>
                      <a:lnTo>
                        <a:pt x="62" y="234"/>
                      </a:lnTo>
                      <a:lnTo>
                        <a:pt x="62" y="242"/>
                      </a:lnTo>
                      <a:lnTo>
                        <a:pt x="60" y="246"/>
                      </a:lnTo>
                      <a:lnTo>
                        <a:pt x="56" y="252"/>
                      </a:lnTo>
                      <a:lnTo>
                        <a:pt x="54" y="258"/>
                      </a:lnTo>
                      <a:lnTo>
                        <a:pt x="50" y="264"/>
                      </a:lnTo>
                      <a:lnTo>
                        <a:pt x="46" y="276"/>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92" name="Freeform 141"/>
                <p:cNvSpPr>
                  <a:spLocks/>
                </p:cNvSpPr>
                <p:nvPr/>
              </p:nvSpPr>
              <p:spPr bwMode="auto">
                <a:xfrm>
                  <a:off x="6183311" y="2386059"/>
                  <a:ext cx="9525" cy="9525"/>
                </a:xfrm>
                <a:custGeom>
                  <a:avLst/>
                  <a:gdLst>
                    <a:gd name="T0" fmla="*/ 0 w 6"/>
                    <a:gd name="T1" fmla="*/ 2147483647 h 6"/>
                    <a:gd name="T2" fmla="*/ 0 w 6"/>
                    <a:gd name="T3" fmla="*/ 2147483647 h 6"/>
                    <a:gd name="T4" fmla="*/ 2147483647 w 6"/>
                    <a:gd name="T5" fmla="*/ 2147483647 h 6"/>
                    <a:gd name="T6" fmla="*/ 2147483647 w 6"/>
                    <a:gd name="T7" fmla="*/ 0 h 6"/>
                    <a:gd name="T8" fmla="*/ 2147483647 w 6"/>
                    <a:gd name="T9" fmla="*/ 0 h 6"/>
                    <a:gd name="T10" fmla="*/ 2147483647 w 6"/>
                    <a:gd name="T11" fmla="*/ 0 h 6"/>
                    <a:gd name="T12" fmla="*/ 2147483647 w 6"/>
                    <a:gd name="T13" fmla="*/ 2147483647 h 6"/>
                    <a:gd name="T14" fmla="*/ 2147483647 w 6"/>
                    <a:gd name="T15" fmla="*/ 2147483647 h 6"/>
                    <a:gd name="T16" fmla="*/ 2147483647 w 6"/>
                    <a:gd name="T17" fmla="*/ 2147483647 h 6"/>
                    <a:gd name="T18" fmla="*/ 2147483647 w 6"/>
                    <a:gd name="T19" fmla="*/ 2147483647 h 6"/>
                    <a:gd name="T20" fmla="*/ 2147483647 w 6"/>
                    <a:gd name="T21" fmla="*/ 2147483647 h 6"/>
                    <a:gd name="T22" fmla="*/ 2147483647 w 6"/>
                    <a:gd name="T23" fmla="*/ 2147483647 h 6"/>
                    <a:gd name="T24" fmla="*/ 0 w 6"/>
                    <a:gd name="T25" fmla="*/ 2147483647 h 6"/>
                    <a:gd name="T26" fmla="*/ 0 w 6"/>
                    <a:gd name="T27" fmla="*/ 2147483647 h 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
                    <a:gd name="T43" fmla="*/ 0 h 6"/>
                    <a:gd name="T44" fmla="*/ 6 w 6"/>
                    <a:gd name="T45" fmla="*/ 6 h 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 h="6">
                      <a:moveTo>
                        <a:pt x="0" y="4"/>
                      </a:moveTo>
                      <a:lnTo>
                        <a:pt x="0" y="4"/>
                      </a:lnTo>
                      <a:lnTo>
                        <a:pt x="2" y="2"/>
                      </a:lnTo>
                      <a:lnTo>
                        <a:pt x="4" y="0"/>
                      </a:lnTo>
                      <a:lnTo>
                        <a:pt x="6" y="0"/>
                      </a:lnTo>
                      <a:lnTo>
                        <a:pt x="6" y="4"/>
                      </a:lnTo>
                      <a:lnTo>
                        <a:pt x="6" y="6"/>
                      </a:lnTo>
                      <a:lnTo>
                        <a:pt x="2" y="6"/>
                      </a:lnTo>
                      <a:lnTo>
                        <a:pt x="0" y="4"/>
                      </a:lnTo>
                    </a:path>
                  </a:pathLst>
                </a:custGeom>
                <a:grpFill/>
                <a:ln w="3175">
                  <a:solidFill>
                    <a:srgbClr val="777777"/>
                  </a:solidFill>
                  <a:prstDash val="dash"/>
                  <a:round/>
                  <a:headEnd/>
                  <a:tailEnd/>
                </a:ln>
              </p:spPr>
              <p:txBody>
                <a:bodyPr/>
                <a:lstStyle/>
                <a:p>
                  <a:pPr fontAlgn="base">
                    <a:spcBef>
                      <a:spcPct val="0"/>
                    </a:spcBef>
                    <a:spcAft>
                      <a:spcPct val="0"/>
                    </a:spcAft>
                    <a:defRPr/>
                  </a:pPr>
                  <a:endParaRPr lang="de-DE">
                    <a:solidFill>
                      <a:srgbClr val="000000"/>
                    </a:solidFill>
                    <a:cs typeface="Arial" charset="0"/>
                  </a:endParaRPr>
                </a:p>
              </p:txBody>
            </p:sp>
            <p:sp>
              <p:nvSpPr>
                <p:cNvPr id="193" name="Freeform 40"/>
                <p:cNvSpPr>
                  <a:spLocks noEditPoints="1"/>
                </p:cNvSpPr>
                <p:nvPr/>
              </p:nvSpPr>
              <p:spPr bwMode="auto">
                <a:xfrm>
                  <a:off x="6070599" y="1724096"/>
                  <a:ext cx="1171575" cy="917575"/>
                </a:xfrm>
                <a:custGeom>
                  <a:avLst/>
                  <a:gdLst>
                    <a:gd name="T0" fmla="*/ 2147483647 w 738"/>
                    <a:gd name="T1" fmla="*/ 2147483647 h 578"/>
                    <a:gd name="T2" fmla="*/ 2147483647 w 738"/>
                    <a:gd name="T3" fmla="*/ 2147483647 h 578"/>
                    <a:gd name="T4" fmla="*/ 2147483647 w 738"/>
                    <a:gd name="T5" fmla="*/ 2147483647 h 578"/>
                    <a:gd name="T6" fmla="*/ 2147483647 w 738"/>
                    <a:gd name="T7" fmla="*/ 2147483647 h 578"/>
                    <a:gd name="T8" fmla="*/ 2147483647 w 738"/>
                    <a:gd name="T9" fmla="*/ 2147483647 h 578"/>
                    <a:gd name="T10" fmla="*/ 2147483647 w 738"/>
                    <a:gd name="T11" fmla="*/ 2147483647 h 578"/>
                    <a:gd name="T12" fmla="*/ 2147483647 w 738"/>
                    <a:gd name="T13" fmla="*/ 2147483647 h 578"/>
                    <a:gd name="T14" fmla="*/ 2147483647 w 738"/>
                    <a:gd name="T15" fmla="*/ 2147483647 h 578"/>
                    <a:gd name="T16" fmla="*/ 2147483647 w 738"/>
                    <a:gd name="T17" fmla="*/ 2147483647 h 578"/>
                    <a:gd name="T18" fmla="*/ 2147483647 w 738"/>
                    <a:gd name="T19" fmla="*/ 2147483647 h 578"/>
                    <a:gd name="T20" fmla="*/ 2147483647 w 738"/>
                    <a:gd name="T21" fmla="*/ 2147483647 h 578"/>
                    <a:gd name="T22" fmla="*/ 2147483647 w 738"/>
                    <a:gd name="T23" fmla="*/ 2147483647 h 578"/>
                    <a:gd name="T24" fmla="*/ 2147483647 w 738"/>
                    <a:gd name="T25" fmla="*/ 2147483647 h 578"/>
                    <a:gd name="T26" fmla="*/ 2147483647 w 738"/>
                    <a:gd name="T27" fmla="*/ 2147483647 h 578"/>
                    <a:gd name="T28" fmla="*/ 2147483647 w 738"/>
                    <a:gd name="T29" fmla="*/ 2147483647 h 578"/>
                    <a:gd name="T30" fmla="*/ 2147483647 w 738"/>
                    <a:gd name="T31" fmla="*/ 2147483647 h 578"/>
                    <a:gd name="T32" fmla="*/ 2147483647 w 738"/>
                    <a:gd name="T33" fmla="*/ 2147483647 h 578"/>
                    <a:gd name="T34" fmla="*/ 2147483647 w 738"/>
                    <a:gd name="T35" fmla="*/ 2147483647 h 578"/>
                    <a:gd name="T36" fmla="*/ 2147483647 w 738"/>
                    <a:gd name="T37" fmla="*/ 2147483647 h 578"/>
                    <a:gd name="T38" fmla="*/ 2147483647 w 738"/>
                    <a:gd name="T39" fmla="*/ 2147483647 h 578"/>
                    <a:gd name="T40" fmla="*/ 2147483647 w 738"/>
                    <a:gd name="T41" fmla="*/ 2147483647 h 578"/>
                    <a:gd name="T42" fmla="*/ 2147483647 w 738"/>
                    <a:gd name="T43" fmla="*/ 2147483647 h 578"/>
                    <a:gd name="T44" fmla="*/ 2147483647 w 738"/>
                    <a:gd name="T45" fmla="*/ 2147483647 h 578"/>
                    <a:gd name="T46" fmla="*/ 2147483647 w 738"/>
                    <a:gd name="T47" fmla="*/ 2147483647 h 578"/>
                    <a:gd name="T48" fmla="*/ 2147483647 w 738"/>
                    <a:gd name="T49" fmla="*/ 2147483647 h 578"/>
                    <a:gd name="T50" fmla="*/ 2147483647 w 738"/>
                    <a:gd name="T51" fmla="*/ 2147483647 h 578"/>
                    <a:gd name="T52" fmla="*/ 2147483647 w 738"/>
                    <a:gd name="T53" fmla="*/ 2147483647 h 578"/>
                    <a:gd name="T54" fmla="*/ 2147483647 w 738"/>
                    <a:gd name="T55" fmla="*/ 2147483647 h 578"/>
                    <a:gd name="T56" fmla="*/ 2147483647 w 738"/>
                    <a:gd name="T57" fmla="*/ 2147483647 h 578"/>
                    <a:gd name="T58" fmla="*/ 2147483647 w 738"/>
                    <a:gd name="T59" fmla="*/ 2147483647 h 578"/>
                    <a:gd name="T60" fmla="*/ 2147483647 w 738"/>
                    <a:gd name="T61" fmla="*/ 2147483647 h 578"/>
                    <a:gd name="T62" fmla="*/ 2147483647 w 738"/>
                    <a:gd name="T63" fmla="*/ 2147483647 h 578"/>
                    <a:gd name="T64" fmla="*/ 2147483647 w 738"/>
                    <a:gd name="T65" fmla="*/ 2147483647 h 578"/>
                    <a:gd name="T66" fmla="*/ 2147483647 w 738"/>
                    <a:gd name="T67" fmla="*/ 2147483647 h 578"/>
                    <a:gd name="T68" fmla="*/ 2147483647 w 738"/>
                    <a:gd name="T69" fmla="*/ 2147483647 h 578"/>
                    <a:gd name="T70" fmla="*/ 2147483647 w 738"/>
                    <a:gd name="T71" fmla="*/ 2147483647 h 578"/>
                    <a:gd name="T72" fmla="*/ 2147483647 w 738"/>
                    <a:gd name="T73" fmla="*/ 2147483647 h 578"/>
                    <a:gd name="T74" fmla="*/ 2147483647 w 738"/>
                    <a:gd name="T75" fmla="*/ 2147483647 h 578"/>
                    <a:gd name="T76" fmla="*/ 2147483647 w 738"/>
                    <a:gd name="T77" fmla="*/ 2147483647 h 578"/>
                    <a:gd name="T78" fmla="*/ 2147483647 w 738"/>
                    <a:gd name="T79" fmla="*/ 2147483647 h 578"/>
                    <a:gd name="T80" fmla="*/ 2147483647 w 738"/>
                    <a:gd name="T81" fmla="*/ 2147483647 h 578"/>
                    <a:gd name="T82" fmla="*/ 2147483647 w 738"/>
                    <a:gd name="T83" fmla="*/ 2147483647 h 578"/>
                    <a:gd name="T84" fmla="*/ 2147483647 w 738"/>
                    <a:gd name="T85" fmla="*/ 2147483647 h 578"/>
                    <a:gd name="T86" fmla="*/ 2147483647 w 738"/>
                    <a:gd name="T87" fmla="*/ 2147483647 h 578"/>
                    <a:gd name="T88" fmla="*/ 2147483647 w 738"/>
                    <a:gd name="T89" fmla="*/ 2147483647 h 578"/>
                    <a:gd name="T90" fmla="*/ 2147483647 w 738"/>
                    <a:gd name="T91" fmla="*/ 2147483647 h 578"/>
                    <a:gd name="T92" fmla="*/ 2147483647 w 738"/>
                    <a:gd name="T93" fmla="*/ 2147483647 h 578"/>
                    <a:gd name="T94" fmla="*/ 2147483647 w 738"/>
                    <a:gd name="T95" fmla="*/ 2147483647 h 578"/>
                    <a:gd name="T96" fmla="*/ 2147483647 w 738"/>
                    <a:gd name="T97" fmla="*/ 2147483647 h 578"/>
                    <a:gd name="T98" fmla="*/ 2147483647 w 738"/>
                    <a:gd name="T99" fmla="*/ 2147483647 h 578"/>
                    <a:gd name="T100" fmla="*/ 2147483647 w 738"/>
                    <a:gd name="T101" fmla="*/ 2147483647 h 578"/>
                    <a:gd name="T102" fmla="*/ 2147483647 w 738"/>
                    <a:gd name="T103" fmla="*/ 2147483647 h 578"/>
                    <a:gd name="T104" fmla="*/ 2147483647 w 738"/>
                    <a:gd name="T105" fmla="*/ 2147483647 h 578"/>
                    <a:gd name="T106" fmla="*/ 2147483647 w 738"/>
                    <a:gd name="T107" fmla="*/ 2147483647 h 578"/>
                    <a:gd name="T108" fmla="*/ 2147483647 w 738"/>
                    <a:gd name="T109" fmla="*/ 2147483647 h 578"/>
                    <a:gd name="T110" fmla="*/ 2147483647 w 738"/>
                    <a:gd name="T111" fmla="*/ 2147483647 h 578"/>
                    <a:gd name="T112" fmla="*/ 2147483647 w 738"/>
                    <a:gd name="T113" fmla="*/ 2147483647 h 578"/>
                    <a:gd name="T114" fmla="*/ 2147483647 w 738"/>
                    <a:gd name="T115" fmla="*/ 2147483647 h 578"/>
                    <a:gd name="T116" fmla="*/ 2147483647 w 738"/>
                    <a:gd name="T117" fmla="*/ 2147483647 h 578"/>
                    <a:gd name="T118" fmla="*/ 2147483647 w 738"/>
                    <a:gd name="T119" fmla="*/ 2147483647 h 578"/>
                    <a:gd name="T120" fmla="*/ 2147483647 w 738"/>
                    <a:gd name="T121" fmla="*/ 2147483647 h 578"/>
                    <a:gd name="T122" fmla="*/ 2147483647 w 738"/>
                    <a:gd name="T123" fmla="*/ 2147483647 h 578"/>
                    <a:gd name="T124" fmla="*/ 2147483647 w 738"/>
                    <a:gd name="T125" fmla="*/ 0 h 57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738"/>
                    <a:gd name="T190" fmla="*/ 0 h 578"/>
                    <a:gd name="T191" fmla="*/ 738 w 738"/>
                    <a:gd name="T192" fmla="*/ 578 h 578"/>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738" h="578">
                      <a:moveTo>
                        <a:pt x="14" y="280"/>
                      </a:moveTo>
                      <a:lnTo>
                        <a:pt x="14" y="280"/>
                      </a:lnTo>
                      <a:lnTo>
                        <a:pt x="16" y="278"/>
                      </a:lnTo>
                      <a:lnTo>
                        <a:pt x="18" y="280"/>
                      </a:lnTo>
                      <a:lnTo>
                        <a:pt x="18" y="282"/>
                      </a:lnTo>
                      <a:lnTo>
                        <a:pt x="22" y="282"/>
                      </a:lnTo>
                      <a:lnTo>
                        <a:pt x="22" y="284"/>
                      </a:lnTo>
                      <a:lnTo>
                        <a:pt x="20" y="284"/>
                      </a:lnTo>
                      <a:lnTo>
                        <a:pt x="20" y="286"/>
                      </a:lnTo>
                      <a:lnTo>
                        <a:pt x="18" y="286"/>
                      </a:lnTo>
                      <a:lnTo>
                        <a:pt x="16" y="284"/>
                      </a:lnTo>
                      <a:lnTo>
                        <a:pt x="14" y="282"/>
                      </a:lnTo>
                      <a:lnTo>
                        <a:pt x="14" y="280"/>
                      </a:lnTo>
                      <a:close/>
                      <a:moveTo>
                        <a:pt x="0" y="278"/>
                      </a:moveTo>
                      <a:lnTo>
                        <a:pt x="0" y="278"/>
                      </a:lnTo>
                      <a:lnTo>
                        <a:pt x="2" y="276"/>
                      </a:lnTo>
                      <a:lnTo>
                        <a:pt x="4" y="276"/>
                      </a:lnTo>
                      <a:lnTo>
                        <a:pt x="6" y="276"/>
                      </a:lnTo>
                      <a:lnTo>
                        <a:pt x="12" y="282"/>
                      </a:lnTo>
                      <a:lnTo>
                        <a:pt x="12" y="284"/>
                      </a:lnTo>
                      <a:lnTo>
                        <a:pt x="10" y="286"/>
                      </a:lnTo>
                      <a:lnTo>
                        <a:pt x="8" y="288"/>
                      </a:lnTo>
                      <a:lnTo>
                        <a:pt x="6" y="288"/>
                      </a:lnTo>
                      <a:lnTo>
                        <a:pt x="4" y="286"/>
                      </a:lnTo>
                      <a:lnTo>
                        <a:pt x="4" y="280"/>
                      </a:lnTo>
                      <a:lnTo>
                        <a:pt x="0" y="278"/>
                      </a:lnTo>
                      <a:close/>
                      <a:moveTo>
                        <a:pt x="162" y="102"/>
                      </a:moveTo>
                      <a:lnTo>
                        <a:pt x="162" y="102"/>
                      </a:lnTo>
                      <a:lnTo>
                        <a:pt x="168" y="108"/>
                      </a:lnTo>
                      <a:lnTo>
                        <a:pt x="174" y="116"/>
                      </a:lnTo>
                      <a:lnTo>
                        <a:pt x="170" y="118"/>
                      </a:lnTo>
                      <a:lnTo>
                        <a:pt x="168" y="126"/>
                      </a:lnTo>
                      <a:lnTo>
                        <a:pt x="160" y="126"/>
                      </a:lnTo>
                      <a:lnTo>
                        <a:pt x="148" y="126"/>
                      </a:lnTo>
                      <a:lnTo>
                        <a:pt x="148" y="122"/>
                      </a:lnTo>
                      <a:lnTo>
                        <a:pt x="142" y="120"/>
                      </a:lnTo>
                      <a:lnTo>
                        <a:pt x="136" y="120"/>
                      </a:lnTo>
                      <a:lnTo>
                        <a:pt x="134" y="116"/>
                      </a:lnTo>
                      <a:lnTo>
                        <a:pt x="134" y="114"/>
                      </a:lnTo>
                      <a:lnTo>
                        <a:pt x="136" y="114"/>
                      </a:lnTo>
                      <a:lnTo>
                        <a:pt x="136" y="112"/>
                      </a:lnTo>
                      <a:lnTo>
                        <a:pt x="136" y="110"/>
                      </a:lnTo>
                      <a:lnTo>
                        <a:pt x="136" y="112"/>
                      </a:lnTo>
                      <a:lnTo>
                        <a:pt x="140" y="106"/>
                      </a:lnTo>
                      <a:lnTo>
                        <a:pt x="144" y="104"/>
                      </a:lnTo>
                      <a:lnTo>
                        <a:pt x="150" y="106"/>
                      </a:lnTo>
                      <a:lnTo>
                        <a:pt x="156" y="106"/>
                      </a:lnTo>
                      <a:lnTo>
                        <a:pt x="160" y="106"/>
                      </a:lnTo>
                      <a:lnTo>
                        <a:pt x="162" y="102"/>
                      </a:lnTo>
                      <a:close/>
                      <a:moveTo>
                        <a:pt x="118" y="120"/>
                      </a:moveTo>
                      <a:lnTo>
                        <a:pt x="118" y="120"/>
                      </a:lnTo>
                      <a:lnTo>
                        <a:pt x="122" y="120"/>
                      </a:lnTo>
                      <a:lnTo>
                        <a:pt x="124" y="126"/>
                      </a:lnTo>
                      <a:lnTo>
                        <a:pt x="126" y="132"/>
                      </a:lnTo>
                      <a:lnTo>
                        <a:pt x="132" y="136"/>
                      </a:lnTo>
                      <a:lnTo>
                        <a:pt x="134" y="144"/>
                      </a:lnTo>
                      <a:lnTo>
                        <a:pt x="128" y="146"/>
                      </a:lnTo>
                      <a:lnTo>
                        <a:pt x="122" y="146"/>
                      </a:lnTo>
                      <a:lnTo>
                        <a:pt x="118" y="142"/>
                      </a:lnTo>
                      <a:lnTo>
                        <a:pt x="118" y="138"/>
                      </a:lnTo>
                      <a:lnTo>
                        <a:pt x="114" y="136"/>
                      </a:lnTo>
                      <a:lnTo>
                        <a:pt x="112" y="134"/>
                      </a:lnTo>
                      <a:lnTo>
                        <a:pt x="110" y="132"/>
                      </a:lnTo>
                      <a:lnTo>
                        <a:pt x="112" y="124"/>
                      </a:lnTo>
                      <a:lnTo>
                        <a:pt x="116" y="124"/>
                      </a:lnTo>
                      <a:lnTo>
                        <a:pt x="118" y="122"/>
                      </a:lnTo>
                      <a:lnTo>
                        <a:pt x="118" y="120"/>
                      </a:lnTo>
                      <a:close/>
                      <a:moveTo>
                        <a:pt x="192" y="126"/>
                      </a:moveTo>
                      <a:lnTo>
                        <a:pt x="192" y="126"/>
                      </a:lnTo>
                      <a:lnTo>
                        <a:pt x="196" y="128"/>
                      </a:lnTo>
                      <a:lnTo>
                        <a:pt x="194" y="128"/>
                      </a:lnTo>
                      <a:lnTo>
                        <a:pt x="192" y="128"/>
                      </a:lnTo>
                      <a:lnTo>
                        <a:pt x="192" y="126"/>
                      </a:lnTo>
                      <a:close/>
                      <a:moveTo>
                        <a:pt x="178" y="136"/>
                      </a:moveTo>
                      <a:lnTo>
                        <a:pt x="178" y="136"/>
                      </a:lnTo>
                      <a:lnTo>
                        <a:pt x="182" y="136"/>
                      </a:lnTo>
                      <a:lnTo>
                        <a:pt x="186" y="136"/>
                      </a:lnTo>
                      <a:lnTo>
                        <a:pt x="188" y="138"/>
                      </a:lnTo>
                      <a:lnTo>
                        <a:pt x="184" y="140"/>
                      </a:lnTo>
                      <a:lnTo>
                        <a:pt x="174" y="140"/>
                      </a:lnTo>
                      <a:lnTo>
                        <a:pt x="170" y="144"/>
                      </a:lnTo>
                      <a:lnTo>
                        <a:pt x="166" y="144"/>
                      </a:lnTo>
                      <a:lnTo>
                        <a:pt x="166" y="146"/>
                      </a:lnTo>
                      <a:lnTo>
                        <a:pt x="162" y="146"/>
                      </a:lnTo>
                      <a:lnTo>
                        <a:pt x="160" y="144"/>
                      </a:lnTo>
                      <a:lnTo>
                        <a:pt x="160" y="142"/>
                      </a:lnTo>
                      <a:lnTo>
                        <a:pt x="162" y="138"/>
                      </a:lnTo>
                      <a:lnTo>
                        <a:pt x="168" y="140"/>
                      </a:lnTo>
                      <a:lnTo>
                        <a:pt x="178" y="136"/>
                      </a:lnTo>
                      <a:close/>
                      <a:moveTo>
                        <a:pt x="198" y="140"/>
                      </a:moveTo>
                      <a:lnTo>
                        <a:pt x="198" y="140"/>
                      </a:lnTo>
                      <a:lnTo>
                        <a:pt x="202" y="140"/>
                      </a:lnTo>
                      <a:lnTo>
                        <a:pt x="202" y="142"/>
                      </a:lnTo>
                      <a:lnTo>
                        <a:pt x="196" y="144"/>
                      </a:lnTo>
                      <a:lnTo>
                        <a:pt x="196" y="142"/>
                      </a:lnTo>
                      <a:lnTo>
                        <a:pt x="198" y="140"/>
                      </a:lnTo>
                      <a:close/>
                      <a:moveTo>
                        <a:pt x="158" y="160"/>
                      </a:moveTo>
                      <a:lnTo>
                        <a:pt x="158" y="160"/>
                      </a:lnTo>
                      <a:lnTo>
                        <a:pt x="166" y="160"/>
                      </a:lnTo>
                      <a:lnTo>
                        <a:pt x="166" y="162"/>
                      </a:lnTo>
                      <a:lnTo>
                        <a:pt x="166" y="164"/>
                      </a:lnTo>
                      <a:lnTo>
                        <a:pt x="158" y="164"/>
                      </a:lnTo>
                      <a:lnTo>
                        <a:pt x="158" y="160"/>
                      </a:lnTo>
                      <a:close/>
                      <a:moveTo>
                        <a:pt x="206" y="160"/>
                      </a:moveTo>
                      <a:lnTo>
                        <a:pt x="206" y="160"/>
                      </a:lnTo>
                      <a:lnTo>
                        <a:pt x="212" y="160"/>
                      </a:lnTo>
                      <a:lnTo>
                        <a:pt x="216" y="160"/>
                      </a:lnTo>
                      <a:lnTo>
                        <a:pt x="216" y="162"/>
                      </a:lnTo>
                      <a:lnTo>
                        <a:pt x="218" y="164"/>
                      </a:lnTo>
                      <a:lnTo>
                        <a:pt x="216" y="164"/>
                      </a:lnTo>
                      <a:lnTo>
                        <a:pt x="216" y="166"/>
                      </a:lnTo>
                      <a:lnTo>
                        <a:pt x="216" y="168"/>
                      </a:lnTo>
                      <a:lnTo>
                        <a:pt x="214" y="166"/>
                      </a:lnTo>
                      <a:lnTo>
                        <a:pt x="216" y="170"/>
                      </a:lnTo>
                      <a:lnTo>
                        <a:pt x="218" y="172"/>
                      </a:lnTo>
                      <a:lnTo>
                        <a:pt x="220" y="172"/>
                      </a:lnTo>
                      <a:lnTo>
                        <a:pt x="218" y="172"/>
                      </a:lnTo>
                      <a:lnTo>
                        <a:pt x="218" y="176"/>
                      </a:lnTo>
                      <a:lnTo>
                        <a:pt x="210" y="172"/>
                      </a:lnTo>
                      <a:lnTo>
                        <a:pt x="204" y="170"/>
                      </a:lnTo>
                      <a:lnTo>
                        <a:pt x="204" y="166"/>
                      </a:lnTo>
                      <a:lnTo>
                        <a:pt x="204" y="162"/>
                      </a:lnTo>
                      <a:lnTo>
                        <a:pt x="206" y="160"/>
                      </a:lnTo>
                      <a:close/>
                      <a:moveTo>
                        <a:pt x="188" y="170"/>
                      </a:moveTo>
                      <a:lnTo>
                        <a:pt x="188" y="170"/>
                      </a:lnTo>
                      <a:lnTo>
                        <a:pt x="190" y="170"/>
                      </a:lnTo>
                      <a:lnTo>
                        <a:pt x="192" y="172"/>
                      </a:lnTo>
                      <a:lnTo>
                        <a:pt x="192" y="178"/>
                      </a:lnTo>
                      <a:lnTo>
                        <a:pt x="188" y="190"/>
                      </a:lnTo>
                      <a:lnTo>
                        <a:pt x="180" y="192"/>
                      </a:lnTo>
                      <a:lnTo>
                        <a:pt x="176" y="190"/>
                      </a:lnTo>
                      <a:lnTo>
                        <a:pt x="172" y="186"/>
                      </a:lnTo>
                      <a:lnTo>
                        <a:pt x="172" y="182"/>
                      </a:lnTo>
                      <a:lnTo>
                        <a:pt x="172" y="178"/>
                      </a:lnTo>
                      <a:lnTo>
                        <a:pt x="172" y="176"/>
                      </a:lnTo>
                      <a:lnTo>
                        <a:pt x="176" y="174"/>
                      </a:lnTo>
                      <a:lnTo>
                        <a:pt x="182" y="174"/>
                      </a:lnTo>
                      <a:lnTo>
                        <a:pt x="188" y="170"/>
                      </a:lnTo>
                      <a:close/>
                      <a:moveTo>
                        <a:pt x="226" y="180"/>
                      </a:moveTo>
                      <a:lnTo>
                        <a:pt x="226" y="180"/>
                      </a:lnTo>
                      <a:lnTo>
                        <a:pt x="230" y="182"/>
                      </a:lnTo>
                      <a:lnTo>
                        <a:pt x="240" y="184"/>
                      </a:lnTo>
                      <a:lnTo>
                        <a:pt x="242" y="186"/>
                      </a:lnTo>
                      <a:lnTo>
                        <a:pt x="244" y="192"/>
                      </a:lnTo>
                      <a:lnTo>
                        <a:pt x="238" y="188"/>
                      </a:lnTo>
                      <a:lnTo>
                        <a:pt x="238" y="196"/>
                      </a:lnTo>
                      <a:lnTo>
                        <a:pt x="238" y="198"/>
                      </a:lnTo>
                      <a:lnTo>
                        <a:pt x="234" y="202"/>
                      </a:lnTo>
                      <a:lnTo>
                        <a:pt x="232" y="204"/>
                      </a:lnTo>
                      <a:lnTo>
                        <a:pt x="228" y="206"/>
                      </a:lnTo>
                      <a:lnTo>
                        <a:pt x="226" y="204"/>
                      </a:lnTo>
                      <a:lnTo>
                        <a:pt x="224" y="202"/>
                      </a:lnTo>
                      <a:lnTo>
                        <a:pt x="220" y="202"/>
                      </a:lnTo>
                      <a:lnTo>
                        <a:pt x="216" y="202"/>
                      </a:lnTo>
                      <a:lnTo>
                        <a:pt x="214" y="200"/>
                      </a:lnTo>
                      <a:lnTo>
                        <a:pt x="214" y="196"/>
                      </a:lnTo>
                      <a:lnTo>
                        <a:pt x="214" y="194"/>
                      </a:lnTo>
                      <a:lnTo>
                        <a:pt x="216" y="194"/>
                      </a:lnTo>
                      <a:lnTo>
                        <a:pt x="214" y="192"/>
                      </a:lnTo>
                      <a:lnTo>
                        <a:pt x="214" y="188"/>
                      </a:lnTo>
                      <a:lnTo>
                        <a:pt x="218" y="186"/>
                      </a:lnTo>
                      <a:lnTo>
                        <a:pt x="222" y="184"/>
                      </a:lnTo>
                      <a:lnTo>
                        <a:pt x="224" y="182"/>
                      </a:lnTo>
                      <a:lnTo>
                        <a:pt x="226" y="180"/>
                      </a:lnTo>
                      <a:close/>
                      <a:moveTo>
                        <a:pt x="688" y="188"/>
                      </a:moveTo>
                      <a:lnTo>
                        <a:pt x="688" y="188"/>
                      </a:lnTo>
                      <a:lnTo>
                        <a:pt x="692" y="188"/>
                      </a:lnTo>
                      <a:lnTo>
                        <a:pt x="696" y="190"/>
                      </a:lnTo>
                      <a:lnTo>
                        <a:pt x="702" y="192"/>
                      </a:lnTo>
                      <a:lnTo>
                        <a:pt x="706" y="194"/>
                      </a:lnTo>
                      <a:lnTo>
                        <a:pt x="712" y="194"/>
                      </a:lnTo>
                      <a:lnTo>
                        <a:pt x="712" y="196"/>
                      </a:lnTo>
                      <a:lnTo>
                        <a:pt x="716" y="198"/>
                      </a:lnTo>
                      <a:lnTo>
                        <a:pt x="722" y="200"/>
                      </a:lnTo>
                      <a:lnTo>
                        <a:pt x="722" y="202"/>
                      </a:lnTo>
                      <a:lnTo>
                        <a:pt x="726" y="208"/>
                      </a:lnTo>
                      <a:lnTo>
                        <a:pt x="732" y="214"/>
                      </a:lnTo>
                      <a:lnTo>
                        <a:pt x="734" y="224"/>
                      </a:lnTo>
                      <a:lnTo>
                        <a:pt x="738" y="236"/>
                      </a:lnTo>
                      <a:lnTo>
                        <a:pt x="728" y="232"/>
                      </a:lnTo>
                      <a:lnTo>
                        <a:pt x="722" y="232"/>
                      </a:lnTo>
                      <a:lnTo>
                        <a:pt x="716" y="232"/>
                      </a:lnTo>
                      <a:lnTo>
                        <a:pt x="716" y="230"/>
                      </a:lnTo>
                      <a:lnTo>
                        <a:pt x="714" y="230"/>
                      </a:lnTo>
                      <a:lnTo>
                        <a:pt x="710" y="230"/>
                      </a:lnTo>
                      <a:lnTo>
                        <a:pt x="712" y="236"/>
                      </a:lnTo>
                      <a:lnTo>
                        <a:pt x="702" y="236"/>
                      </a:lnTo>
                      <a:lnTo>
                        <a:pt x="692" y="234"/>
                      </a:lnTo>
                      <a:lnTo>
                        <a:pt x="694" y="230"/>
                      </a:lnTo>
                      <a:lnTo>
                        <a:pt x="696" y="224"/>
                      </a:lnTo>
                      <a:lnTo>
                        <a:pt x="694" y="222"/>
                      </a:lnTo>
                      <a:lnTo>
                        <a:pt x="692" y="220"/>
                      </a:lnTo>
                      <a:lnTo>
                        <a:pt x="688" y="220"/>
                      </a:lnTo>
                      <a:lnTo>
                        <a:pt x="688" y="218"/>
                      </a:lnTo>
                      <a:lnTo>
                        <a:pt x="688" y="216"/>
                      </a:lnTo>
                      <a:lnTo>
                        <a:pt x="686" y="216"/>
                      </a:lnTo>
                      <a:lnTo>
                        <a:pt x="684" y="220"/>
                      </a:lnTo>
                      <a:lnTo>
                        <a:pt x="682" y="220"/>
                      </a:lnTo>
                      <a:lnTo>
                        <a:pt x="682" y="218"/>
                      </a:lnTo>
                      <a:lnTo>
                        <a:pt x="680" y="218"/>
                      </a:lnTo>
                      <a:lnTo>
                        <a:pt x="680" y="220"/>
                      </a:lnTo>
                      <a:lnTo>
                        <a:pt x="680" y="222"/>
                      </a:lnTo>
                      <a:lnTo>
                        <a:pt x="676" y="222"/>
                      </a:lnTo>
                      <a:lnTo>
                        <a:pt x="678" y="222"/>
                      </a:lnTo>
                      <a:lnTo>
                        <a:pt x="676" y="214"/>
                      </a:lnTo>
                      <a:lnTo>
                        <a:pt x="680" y="202"/>
                      </a:lnTo>
                      <a:lnTo>
                        <a:pt x="682" y="194"/>
                      </a:lnTo>
                      <a:lnTo>
                        <a:pt x="684" y="190"/>
                      </a:lnTo>
                      <a:lnTo>
                        <a:pt x="688" y="188"/>
                      </a:lnTo>
                      <a:close/>
                      <a:moveTo>
                        <a:pt x="162" y="196"/>
                      </a:moveTo>
                      <a:lnTo>
                        <a:pt x="162" y="196"/>
                      </a:lnTo>
                      <a:lnTo>
                        <a:pt x="164" y="196"/>
                      </a:lnTo>
                      <a:lnTo>
                        <a:pt x="164" y="198"/>
                      </a:lnTo>
                      <a:lnTo>
                        <a:pt x="164" y="200"/>
                      </a:lnTo>
                      <a:lnTo>
                        <a:pt x="162" y="198"/>
                      </a:lnTo>
                      <a:lnTo>
                        <a:pt x="162" y="196"/>
                      </a:lnTo>
                      <a:close/>
                      <a:moveTo>
                        <a:pt x="196" y="196"/>
                      </a:moveTo>
                      <a:lnTo>
                        <a:pt x="196" y="196"/>
                      </a:lnTo>
                      <a:lnTo>
                        <a:pt x="198" y="198"/>
                      </a:lnTo>
                      <a:lnTo>
                        <a:pt x="200" y="198"/>
                      </a:lnTo>
                      <a:lnTo>
                        <a:pt x="200" y="200"/>
                      </a:lnTo>
                      <a:lnTo>
                        <a:pt x="196" y="198"/>
                      </a:lnTo>
                      <a:lnTo>
                        <a:pt x="196" y="196"/>
                      </a:lnTo>
                      <a:close/>
                      <a:moveTo>
                        <a:pt x="176" y="330"/>
                      </a:moveTo>
                      <a:lnTo>
                        <a:pt x="178" y="330"/>
                      </a:lnTo>
                      <a:lnTo>
                        <a:pt x="178" y="334"/>
                      </a:lnTo>
                      <a:lnTo>
                        <a:pt x="178" y="338"/>
                      </a:lnTo>
                      <a:lnTo>
                        <a:pt x="182" y="338"/>
                      </a:lnTo>
                      <a:lnTo>
                        <a:pt x="186" y="348"/>
                      </a:lnTo>
                      <a:lnTo>
                        <a:pt x="182" y="346"/>
                      </a:lnTo>
                      <a:lnTo>
                        <a:pt x="178" y="342"/>
                      </a:lnTo>
                      <a:lnTo>
                        <a:pt x="174" y="336"/>
                      </a:lnTo>
                      <a:lnTo>
                        <a:pt x="174" y="332"/>
                      </a:lnTo>
                      <a:lnTo>
                        <a:pt x="176" y="330"/>
                      </a:lnTo>
                      <a:close/>
                      <a:moveTo>
                        <a:pt x="646" y="390"/>
                      </a:moveTo>
                      <a:lnTo>
                        <a:pt x="646" y="390"/>
                      </a:lnTo>
                      <a:lnTo>
                        <a:pt x="642" y="392"/>
                      </a:lnTo>
                      <a:lnTo>
                        <a:pt x="642" y="394"/>
                      </a:lnTo>
                      <a:lnTo>
                        <a:pt x="646" y="402"/>
                      </a:lnTo>
                      <a:lnTo>
                        <a:pt x="646" y="400"/>
                      </a:lnTo>
                      <a:lnTo>
                        <a:pt x="650" y="400"/>
                      </a:lnTo>
                      <a:lnTo>
                        <a:pt x="650" y="394"/>
                      </a:lnTo>
                      <a:lnTo>
                        <a:pt x="646" y="394"/>
                      </a:lnTo>
                      <a:lnTo>
                        <a:pt x="646" y="390"/>
                      </a:lnTo>
                      <a:close/>
                      <a:moveTo>
                        <a:pt x="654" y="402"/>
                      </a:moveTo>
                      <a:lnTo>
                        <a:pt x="654" y="402"/>
                      </a:lnTo>
                      <a:lnTo>
                        <a:pt x="650" y="402"/>
                      </a:lnTo>
                      <a:lnTo>
                        <a:pt x="654" y="402"/>
                      </a:lnTo>
                      <a:lnTo>
                        <a:pt x="652" y="402"/>
                      </a:lnTo>
                      <a:lnTo>
                        <a:pt x="654" y="406"/>
                      </a:lnTo>
                      <a:lnTo>
                        <a:pt x="652" y="408"/>
                      </a:lnTo>
                      <a:lnTo>
                        <a:pt x="656" y="408"/>
                      </a:lnTo>
                      <a:lnTo>
                        <a:pt x="658" y="406"/>
                      </a:lnTo>
                      <a:lnTo>
                        <a:pt x="660" y="404"/>
                      </a:lnTo>
                      <a:lnTo>
                        <a:pt x="658" y="402"/>
                      </a:lnTo>
                      <a:lnTo>
                        <a:pt x="654" y="402"/>
                      </a:lnTo>
                      <a:close/>
                      <a:moveTo>
                        <a:pt x="636" y="406"/>
                      </a:moveTo>
                      <a:lnTo>
                        <a:pt x="636" y="406"/>
                      </a:lnTo>
                      <a:lnTo>
                        <a:pt x="634" y="406"/>
                      </a:lnTo>
                      <a:lnTo>
                        <a:pt x="636" y="406"/>
                      </a:lnTo>
                      <a:lnTo>
                        <a:pt x="640" y="408"/>
                      </a:lnTo>
                      <a:lnTo>
                        <a:pt x="638" y="406"/>
                      </a:lnTo>
                      <a:lnTo>
                        <a:pt x="636" y="406"/>
                      </a:lnTo>
                      <a:close/>
                      <a:moveTo>
                        <a:pt x="618" y="448"/>
                      </a:moveTo>
                      <a:lnTo>
                        <a:pt x="618" y="448"/>
                      </a:lnTo>
                      <a:lnTo>
                        <a:pt x="614" y="450"/>
                      </a:lnTo>
                      <a:lnTo>
                        <a:pt x="612" y="456"/>
                      </a:lnTo>
                      <a:lnTo>
                        <a:pt x="612" y="462"/>
                      </a:lnTo>
                      <a:lnTo>
                        <a:pt x="612" y="468"/>
                      </a:lnTo>
                      <a:lnTo>
                        <a:pt x="614" y="470"/>
                      </a:lnTo>
                      <a:lnTo>
                        <a:pt x="616" y="472"/>
                      </a:lnTo>
                      <a:lnTo>
                        <a:pt x="622" y="474"/>
                      </a:lnTo>
                      <a:lnTo>
                        <a:pt x="618" y="470"/>
                      </a:lnTo>
                      <a:lnTo>
                        <a:pt x="618" y="460"/>
                      </a:lnTo>
                      <a:lnTo>
                        <a:pt x="620" y="450"/>
                      </a:lnTo>
                      <a:lnTo>
                        <a:pt x="618" y="448"/>
                      </a:lnTo>
                      <a:lnTo>
                        <a:pt x="620" y="448"/>
                      </a:lnTo>
                      <a:lnTo>
                        <a:pt x="618" y="448"/>
                      </a:lnTo>
                      <a:close/>
                      <a:moveTo>
                        <a:pt x="410" y="232"/>
                      </a:moveTo>
                      <a:lnTo>
                        <a:pt x="410" y="232"/>
                      </a:lnTo>
                      <a:lnTo>
                        <a:pt x="406" y="240"/>
                      </a:lnTo>
                      <a:lnTo>
                        <a:pt x="410" y="244"/>
                      </a:lnTo>
                      <a:lnTo>
                        <a:pt x="418" y="236"/>
                      </a:lnTo>
                      <a:lnTo>
                        <a:pt x="410" y="232"/>
                      </a:lnTo>
                      <a:close/>
                      <a:moveTo>
                        <a:pt x="562" y="262"/>
                      </a:moveTo>
                      <a:lnTo>
                        <a:pt x="562" y="262"/>
                      </a:lnTo>
                      <a:lnTo>
                        <a:pt x="560" y="262"/>
                      </a:lnTo>
                      <a:lnTo>
                        <a:pt x="560" y="264"/>
                      </a:lnTo>
                      <a:lnTo>
                        <a:pt x="562" y="264"/>
                      </a:lnTo>
                      <a:lnTo>
                        <a:pt x="564" y="262"/>
                      </a:lnTo>
                      <a:lnTo>
                        <a:pt x="562" y="262"/>
                      </a:lnTo>
                      <a:close/>
                      <a:moveTo>
                        <a:pt x="542" y="264"/>
                      </a:moveTo>
                      <a:lnTo>
                        <a:pt x="542" y="264"/>
                      </a:lnTo>
                      <a:lnTo>
                        <a:pt x="540" y="264"/>
                      </a:lnTo>
                      <a:lnTo>
                        <a:pt x="540" y="266"/>
                      </a:lnTo>
                      <a:lnTo>
                        <a:pt x="542" y="270"/>
                      </a:lnTo>
                      <a:lnTo>
                        <a:pt x="556" y="276"/>
                      </a:lnTo>
                      <a:lnTo>
                        <a:pt x="556" y="278"/>
                      </a:lnTo>
                      <a:lnTo>
                        <a:pt x="564" y="274"/>
                      </a:lnTo>
                      <a:lnTo>
                        <a:pt x="564" y="272"/>
                      </a:lnTo>
                      <a:lnTo>
                        <a:pt x="562" y="272"/>
                      </a:lnTo>
                      <a:lnTo>
                        <a:pt x="562" y="270"/>
                      </a:lnTo>
                      <a:lnTo>
                        <a:pt x="564" y="268"/>
                      </a:lnTo>
                      <a:lnTo>
                        <a:pt x="554" y="264"/>
                      </a:lnTo>
                      <a:lnTo>
                        <a:pt x="548" y="264"/>
                      </a:lnTo>
                      <a:lnTo>
                        <a:pt x="542" y="264"/>
                      </a:lnTo>
                      <a:close/>
                      <a:moveTo>
                        <a:pt x="452" y="148"/>
                      </a:moveTo>
                      <a:lnTo>
                        <a:pt x="452" y="148"/>
                      </a:lnTo>
                      <a:lnTo>
                        <a:pt x="450" y="154"/>
                      </a:lnTo>
                      <a:lnTo>
                        <a:pt x="448" y="154"/>
                      </a:lnTo>
                      <a:lnTo>
                        <a:pt x="448" y="156"/>
                      </a:lnTo>
                      <a:lnTo>
                        <a:pt x="452" y="156"/>
                      </a:lnTo>
                      <a:lnTo>
                        <a:pt x="452" y="152"/>
                      </a:lnTo>
                      <a:lnTo>
                        <a:pt x="452" y="148"/>
                      </a:lnTo>
                      <a:close/>
                      <a:moveTo>
                        <a:pt x="444" y="154"/>
                      </a:moveTo>
                      <a:lnTo>
                        <a:pt x="444" y="154"/>
                      </a:lnTo>
                      <a:lnTo>
                        <a:pt x="432" y="162"/>
                      </a:lnTo>
                      <a:lnTo>
                        <a:pt x="430" y="166"/>
                      </a:lnTo>
                      <a:lnTo>
                        <a:pt x="426" y="166"/>
                      </a:lnTo>
                      <a:lnTo>
                        <a:pt x="428" y="168"/>
                      </a:lnTo>
                      <a:lnTo>
                        <a:pt x="432" y="168"/>
                      </a:lnTo>
                      <a:lnTo>
                        <a:pt x="432" y="166"/>
                      </a:lnTo>
                      <a:lnTo>
                        <a:pt x="436" y="164"/>
                      </a:lnTo>
                      <a:lnTo>
                        <a:pt x="440" y="162"/>
                      </a:lnTo>
                      <a:lnTo>
                        <a:pt x="444" y="158"/>
                      </a:lnTo>
                      <a:lnTo>
                        <a:pt x="448" y="158"/>
                      </a:lnTo>
                      <a:lnTo>
                        <a:pt x="446" y="156"/>
                      </a:lnTo>
                      <a:lnTo>
                        <a:pt x="444" y="154"/>
                      </a:lnTo>
                      <a:close/>
                      <a:moveTo>
                        <a:pt x="416" y="172"/>
                      </a:moveTo>
                      <a:lnTo>
                        <a:pt x="416" y="172"/>
                      </a:lnTo>
                      <a:lnTo>
                        <a:pt x="410" y="180"/>
                      </a:lnTo>
                      <a:lnTo>
                        <a:pt x="402" y="186"/>
                      </a:lnTo>
                      <a:lnTo>
                        <a:pt x="392" y="190"/>
                      </a:lnTo>
                      <a:lnTo>
                        <a:pt x="380" y="192"/>
                      </a:lnTo>
                      <a:lnTo>
                        <a:pt x="378" y="196"/>
                      </a:lnTo>
                      <a:lnTo>
                        <a:pt x="386" y="194"/>
                      </a:lnTo>
                      <a:lnTo>
                        <a:pt x="396" y="196"/>
                      </a:lnTo>
                      <a:lnTo>
                        <a:pt x="396" y="198"/>
                      </a:lnTo>
                      <a:lnTo>
                        <a:pt x="402" y="200"/>
                      </a:lnTo>
                      <a:lnTo>
                        <a:pt x="402" y="196"/>
                      </a:lnTo>
                      <a:lnTo>
                        <a:pt x="402" y="192"/>
                      </a:lnTo>
                      <a:lnTo>
                        <a:pt x="404" y="190"/>
                      </a:lnTo>
                      <a:lnTo>
                        <a:pt x="408" y="188"/>
                      </a:lnTo>
                      <a:lnTo>
                        <a:pt x="408" y="184"/>
                      </a:lnTo>
                      <a:lnTo>
                        <a:pt x="414" y="178"/>
                      </a:lnTo>
                      <a:lnTo>
                        <a:pt x="418" y="176"/>
                      </a:lnTo>
                      <a:lnTo>
                        <a:pt x="420" y="176"/>
                      </a:lnTo>
                      <a:lnTo>
                        <a:pt x="418" y="174"/>
                      </a:lnTo>
                      <a:lnTo>
                        <a:pt x="416" y="172"/>
                      </a:lnTo>
                      <a:close/>
                      <a:moveTo>
                        <a:pt x="422" y="172"/>
                      </a:moveTo>
                      <a:lnTo>
                        <a:pt x="422" y="172"/>
                      </a:lnTo>
                      <a:lnTo>
                        <a:pt x="420" y="172"/>
                      </a:lnTo>
                      <a:lnTo>
                        <a:pt x="420" y="174"/>
                      </a:lnTo>
                      <a:lnTo>
                        <a:pt x="422" y="174"/>
                      </a:lnTo>
                      <a:lnTo>
                        <a:pt x="424" y="172"/>
                      </a:lnTo>
                      <a:lnTo>
                        <a:pt x="422" y="172"/>
                      </a:lnTo>
                      <a:close/>
                      <a:moveTo>
                        <a:pt x="420" y="204"/>
                      </a:moveTo>
                      <a:lnTo>
                        <a:pt x="420" y="204"/>
                      </a:lnTo>
                      <a:lnTo>
                        <a:pt x="418" y="206"/>
                      </a:lnTo>
                      <a:lnTo>
                        <a:pt x="418" y="210"/>
                      </a:lnTo>
                      <a:lnTo>
                        <a:pt x="422" y="210"/>
                      </a:lnTo>
                      <a:lnTo>
                        <a:pt x="426" y="210"/>
                      </a:lnTo>
                      <a:lnTo>
                        <a:pt x="428" y="208"/>
                      </a:lnTo>
                      <a:lnTo>
                        <a:pt x="420" y="204"/>
                      </a:lnTo>
                      <a:close/>
                      <a:moveTo>
                        <a:pt x="424" y="168"/>
                      </a:moveTo>
                      <a:lnTo>
                        <a:pt x="424" y="168"/>
                      </a:lnTo>
                      <a:lnTo>
                        <a:pt x="422" y="168"/>
                      </a:lnTo>
                      <a:lnTo>
                        <a:pt x="422" y="172"/>
                      </a:lnTo>
                      <a:lnTo>
                        <a:pt x="426" y="170"/>
                      </a:lnTo>
                      <a:lnTo>
                        <a:pt x="426" y="168"/>
                      </a:lnTo>
                      <a:lnTo>
                        <a:pt x="424" y="168"/>
                      </a:lnTo>
                      <a:close/>
                      <a:moveTo>
                        <a:pt x="254" y="352"/>
                      </a:moveTo>
                      <a:lnTo>
                        <a:pt x="254" y="352"/>
                      </a:lnTo>
                      <a:lnTo>
                        <a:pt x="254" y="342"/>
                      </a:lnTo>
                      <a:lnTo>
                        <a:pt x="256" y="334"/>
                      </a:lnTo>
                      <a:lnTo>
                        <a:pt x="260" y="330"/>
                      </a:lnTo>
                      <a:lnTo>
                        <a:pt x="256" y="328"/>
                      </a:lnTo>
                      <a:lnTo>
                        <a:pt x="250" y="324"/>
                      </a:lnTo>
                      <a:lnTo>
                        <a:pt x="248" y="320"/>
                      </a:lnTo>
                      <a:lnTo>
                        <a:pt x="248" y="316"/>
                      </a:lnTo>
                      <a:lnTo>
                        <a:pt x="250" y="314"/>
                      </a:lnTo>
                      <a:lnTo>
                        <a:pt x="244" y="312"/>
                      </a:lnTo>
                      <a:lnTo>
                        <a:pt x="234" y="316"/>
                      </a:lnTo>
                      <a:lnTo>
                        <a:pt x="224" y="316"/>
                      </a:lnTo>
                      <a:lnTo>
                        <a:pt x="220" y="316"/>
                      </a:lnTo>
                      <a:lnTo>
                        <a:pt x="218" y="312"/>
                      </a:lnTo>
                      <a:lnTo>
                        <a:pt x="214" y="302"/>
                      </a:lnTo>
                      <a:lnTo>
                        <a:pt x="214" y="298"/>
                      </a:lnTo>
                      <a:lnTo>
                        <a:pt x="214" y="294"/>
                      </a:lnTo>
                      <a:lnTo>
                        <a:pt x="218" y="294"/>
                      </a:lnTo>
                      <a:lnTo>
                        <a:pt x="220" y="292"/>
                      </a:lnTo>
                      <a:lnTo>
                        <a:pt x="222" y="288"/>
                      </a:lnTo>
                      <a:lnTo>
                        <a:pt x="222" y="286"/>
                      </a:lnTo>
                      <a:lnTo>
                        <a:pt x="222" y="280"/>
                      </a:lnTo>
                      <a:lnTo>
                        <a:pt x="220" y="272"/>
                      </a:lnTo>
                      <a:lnTo>
                        <a:pt x="230" y="272"/>
                      </a:lnTo>
                      <a:lnTo>
                        <a:pt x="238" y="270"/>
                      </a:lnTo>
                      <a:lnTo>
                        <a:pt x="242" y="264"/>
                      </a:lnTo>
                      <a:lnTo>
                        <a:pt x="246" y="254"/>
                      </a:lnTo>
                      <a:lnTo>
                        <a:pt x="242" y="254"/>
                      </a:lnTo>
                      <a:lnTo>
                        <a:pt x="240" y="260"/>
                      </a:lnTo>
                      <a:lnTo>
                        <a:pt x="238" y="260"/>
                      </a:lnTo>
                      <a:lnTo>
                        <a:pt x="238" y="258"/>
                      </a:lnTo>
                      <a:lnTo>
                        <a:pt x="234" y="258"/>
                      </a:lnTo>
                      <a:lnTo>
                        <a:pt x="228" y="256"/>
                      </a:lnTo>
                      <a:lnTo>
                        <a:pt x="220" y="260"/>
                      </a:lnTo>
                      <a:lnTo>
                        <a:pt x="212" y="264"/>
                      </a:lnTo>
                      <a:lnTo>
                        <a:pt x="210" y="264"/>
                      </a:lnTo>
                      <a:lnTo>
                        <a:pt x="206" y="262"/>
                      </a:lnTo>
                      <a:lnTo>
                        <a:pt x="204" y="260"/>
                      </a:lnTo>
                      <a:lnTo>
                        <a:pt x="200" y="260"/>
                      </a:lnTo>
                      <a:lnTo>
                        <a:pt x="198" y="262"/>
                      </a:lnTo>
                      <a:lnTo>
                        <a:pt x="196" y="262"/>
                      </a:lnTo>
                      <a:lnTo>
                        <a:pt x="192" y="262"/>
                      </a:lnTo>
                      <a:lnTo>
                        <a:pt x="192" y="266"/>
                      </a:lnTo>
                      <a:lnTo>
                        <a:pt x="192" y="270"/>
                      </a:lnTo>
                      <a:lnTo>
                        <a:pt x="188" y="270"/>
                      </a:lnTo>
                      <a:lnTo>
                        <a:pt x="188" y="266"/>
                      </a:lnTo>
                      <a:lnTo>
                        <a:pt x="182" y="264"/>
                      </a:lnTo>
                      <a:lnTo>
                        <a:pt x="178" y="260"/>
                      </a:lnTo>
                      <a:lnTo>
                        <a:pt x="176" y="254"/>
                      </a:lnTo>
                      <a:lnTo>
                        <a:pt x="174" y="240"/>
                      </a:lnTo>
                      <a:lnTo>
                        <a:pt x="178" y="242"/>
                      </a:lnTo>
                      <a:lnTo>
                        <a:pt x="182" y="244"/>
                      </a:lnTo>
                      <a:lnTo>
                        <a:pt x="186" y="244"/>
                      </a:lnTo>
                      <a:lnTo>
                        <a:pt x="184" y="240"/>
                      </a:lnTo>
                      <a:lnTo>
                        <a:pt x="192" y="238"/>
                      </a:lnTo>
                      <a:lnTo>
                        <a:pt x="194" y="238"/>
                      </a:lnTo>
                      <a:lnTo>
                        <a:pt x="194" y="236"/>
                      </a:lnTo>
                      <a:lnTo>
                        <a:pt x="192" y="232"/>
                      </a:lnTo>
                      <a:lnTo>
                        <a:pt x="188" y="232"/>
                      </a:lnTo>
                      <a:lnTo>
                        <a:pt x="186" y="232"/>
                      </a:lnTo>
                      <a:lnTo>
                        <a:pt x="186" y="230"/>
                      </a:lnTo>
                      <a:lnTo>
                        <a:pt x="184" y="226"/>
                      </a:lnTo>
                      <a:lnTo>
                        <a:pt x="188" y="222"/>
                      </a:lnTo>
                      <a:lnTo>
                        <a:pt x="202" y="222"/>
                      </a:lnTo>
                      <a:lnTo>
                        <a:pt x="204" y="222"/>
                      </a:lnTo>
                      <a:lnTo>
                        <a:pt x="208" y="222"/>
                      </a:lnTo>
                      <a:lnTo>
                        <a:pt x="214" y="220"/>
                      </a:lnTo>
                      <a:lnTo>
                        <a:pt x="216" y="220"/>
                      </a:lnTo>
                      <a:lnTo>
                        <a:pt x="218" y="220"/>
                      </a:lnTo>
                      <a:lnTo>
                        <a:pt x="220" y="222"/>
                      </a:lnTo>
                      <a:lnTo>
                        <a:pt x="230" y="220"/>
                      </a:lnTo>
                      <a:lnTo>
                        <a:pt x="236" y="220"/>
                      </a:lnTo>
                      <a:lnTo>
                        <a:pt x="240" y="218"/>
                      </a:lnTo>
                      <a:lnTo>
                        <a:pt x="242" y="214"/>
                      </a:lnTo>
                      <a:lnTo>
                        <a:pt x="242" y="212"/>
                      </a:lnTo>
                      <a:lnTo>
                        <a:pt x="244" y="212"/>
                      </a:lnTo>
                      <a:lnTo>
                        <a:pt x="248" y="208"/>
                      </a:lnTo>
                      <a:lnTo>
                        <a:pt x="258" y="210"/>
                      </a:lnTo>
                      <a:lnTo>
                        <a:pt x="258" y="208"/>
                      </a:lnTo>
                      <a:lnTo>
                        <a:pt x="252" y="206"/>
                      </a:lnTo>
                      <a:lnTo>
                        <a:pt x="252" y="204"/>
                      </a:lnTo>
                      <a:lnTo>
                        <a:pt x="256" y="204"/>
                      </a:lnTo>
                      <a:lnTo>
                        <a:pt x="252" y="198"/>
                      </a:lnTo>
                      <a:lnTo>
                        <a:pt x="260" y="196"/>
                      </a:lnTo>
                      <a:lnTo>
                        <a:pt x="260" y="188"/>
                      </a:lnTo>
                      <a:lnTo>
                        <a:pt x="256" y="186"/>
                      </a:lnTo>
                      <a:lnTo>
                        <a:pt x="248" y="176"/>
                      </a:lnTo>
                      <a:lnTo>
                        <a:pt x="246" y="176"/>
                      </a:lnTo>
                      <a:lnTo>
                        <a:pt x="244" y="174"/>
                      </a:lnTo>
                      <a:lnTo>
                        <a:pt x="244" y="170"/>
                      </a:lnTo>
                      <a:lnTo>
                        <a:pt x="240" y="166"/>
                      </a:lnTo>
                      <a:lnTo>
                        <a:pt x="240" y="160"/>
                      </a:lnTo>
                      <a:lnTo>
                        <a:pt x="238" y="154"/>
                      </a:lnTo>
                      <a:lnTo>
                        <a:pt x="236" y="154"/>
                      </a:lnTo>
                      <a:lnTo>
                        <a:pt x="234" y="154"/>
                      </a:lnTo>
                      <a:lnTo>
                        <a:pt x="234" y="150"/>
                      </a:lnTo>
                      <a:lnTo>
                        <a:pt x="222" y="150"/>
                      </a:lnTo>
                      <a:lnTo>
                        <a:pt x="222" y="152"/>
                      </a:lnTo>
                      <a:lnTo>
                        <a:pt x="222" y="154"/>
                      </a:lnTo>
                      <a:lnTo>
                        <a:pt x="218" y="156"/>
                      </a:lnTo>
                      <a:lnTo>
                        <a:pt x="216" y="156"/>
                      </a:lnTo>
                      <a:lnTo>
                        <a:pt x="216" y="154"/>
                      </a:lnTo>
                      <a:lnTo>
                        <a:pt x="222" y="150"/>
                      </a:lnTo>
                      <a:lnTo>
                        <a:pt x="226" y="148"/>
                      </a:lnTo>
                      <a:lnTo>
                        <a:pt x="228" y="148"/>
                      </a:lnTo>
                      <a:lnTo>
                        <a:pt x="228" y="142"/>
                      </a:lnTo>
                      <a:lnTo>
                        <a:pt x="224" y="138"/>
                      </a:lnTo>
                      <a:lnTo>
                        <a:pt x="220" y="132"/>
                      </a:lnTo>
                      <a:lnTo>
                        <a:pt x="220" y="128"/>
                      </a:lnTo>
                      <a:lnTo>
                        <a:pt x="218" y="126"/>
                      </a:lnTo>
                      <a:lnTo>
                        <a:pt x="216" y="126"/>
                      </a:lnTo>
                      <a:lnTo>
                        <a:pt x="212" y="120"/>
                      </a:lnTo>
                      <a:lnTo>
                        <a:pt x="204" y="118"/>
                      </a:lnTo>
                      <a:lnTo>
                        <a:pt x="196" y="116"/>
                      </a:lnTo>
                      <a:lnTo>
                        <a:pt x="196" y="112"/>
                      </a:lnTo>
                      <a:lnTo>
                        <a:pt x="200" y="112"/>
                      </a:lnTo>
                      <a:lnTo>
                        <a:pt x="200" y="108"/>
                      </a:lnTo>
                      <a:lnTo>
                        <a:pt x="196" y="106"/>
                      </a:lnTo>
                      <a:lnTo>
                        <a:pt x="196" y="102"/>
                      </a:lnTo>
                      <a:lnTo>
                        <a:pt x="196" y="98"/>
                      </a:lnTo>
                      <a:lnTo>
                        <a:pt x="194" y="98"/>
                      </a:lnTo>
                      <a:lnTo>
                        <a:pt x="188" y="86"/>
                      </a:lnTo>
                      <a:lnTo>
                        <a:pt x="186" y="80"/>
                      </a:lnTo>
                      <a:lnTo>
                        <a:pt x="188" y="72"/>
                      </a:lnTo>
                      <a:lnTo>
                        <a:pt x="190" y="64"/>
                      </a:lnTo>
                      <a:lnTo>
                        <a:pt x="192" y="56"/>
                      </a:lnTo>
                      <a:lnTo>
                        <a:pt x="198" y="60"/>
                      </a:lnTo>
                      <a:lnTo>
                        <a:pt x="200" y="62"/>
                      </a:lnTo>
                      <a:lnTo>
                        <a:pt x="204" y="64"/>
                      </a:lnTo>
                      <a:lnTo>
                        <a:pt x="228" y="62"/>
                      </a:lnTo>
                      <a:lnTo>
                        <a:pt x="242" y="64"/>
                      </a:lnTo>
                      <a:lnTo>
                        <a:pt x="250" y="66"/>
                      </a:lnTo>
                      <a:lnTo>
                        <a:pt x="258" y="70"/>
                      </a:lnTo>
                      <a:lnTo>
                        <a:pt x="274" y="76"/>
                      </a:lnTo>
                      <a:lnTo>
                        <a:pt x="292" y="80"/>
                      </a:lnTo>
                      <a:lnTo>
                        <a:pt x="310" y="84"/>
                      </a:lnTo>
                      <a:lnTo>
                        <a:pt x="312" y="84"/>
                      </a:lnTo>
                      <a:lnTo>
                        <a:pt x="314" y="88"/>
                      </a:lnTo>
                      <a:lnTo>
                        <a:pt x="316" y="90"/>
                      </a:lnTo>
                      <a:lnTo>
                        <a:pt x="318" y="94"/>
                      </a:lnTo>
                      <a:lnTo>
                        <a:pt x="326" y="96"/>
                      </a:lnTo>
                      <a:lnTo>
                        <a:pt x="332" y="96"/>
                      </a:lnTo>
                      <a:lnTo>
                        <a:pt x="340" y="94"/>
                      </a:lnTo>
                      <a:lnTo>
                        <a:pt x="344" y="92"/>
                      </a:lnTo>
                      <a:lnTo>
                        <a:pt x="346" y="88"/>
                      </a:lnTo>
                      <a:lnTo>
                        <a:pt x="350" y="86"/>
                      </a:lnTo>
                      <a:lnTo>
                        <a:pt x="350" y="94"/>
                      </a:lnTo>
                      <a:lnTo>
                        <a:pt x="358" y="88"/>
                      </a:lnTo>
                      <a:lnTo>
                        <a:pt x="360" y="88"/>
                      </a:lnTo>
                      <a:lnTo>
                        <a:pt x="362" y="88"/>
                      </a:lnTo>
                      <a:lnTo>
                        <a:pt x="366" y="84"/>
                      </a:lnTo>
                      <a:lnTo>
                        <a:pt x="368" y="84"/>
                      </a:lnTo>
                      <a:lnTo>
                        <a:pt x="370" y="86"/>
                      </a:lnTo>
                      <a:lnTo>
                        <a:pt x="372" y="80"/>
                      </a:lnTo>
                      <a:lnTo>
                        <a:pt x="374" y="76"/>
                      </a:lnTo>
                      <a:lnTo>
                        <a:pt x="378" y="74"/>
                      </a:lnTo>
                      <a:lnTo>
                        <a:pt x="384" y="74"/>
                      </a:lnTo>
                      <a:lnTo>
                        <a:pt x="382" y="70"/>
                      </a:lnTo>
                      <a:lnTo>
                        <a:pt x="384" y="70"/>
                      </a:lnTo>
                      <a:lnTo>
                        <a:pt x="388" y="68"/>
                      </a:lnTo>
                      <a:lnTo>
                        <a:pt x="388" y="70"/>
                      </a:lnTo>
                      <a:lnTo>
                        <a:pt x="388" y="72"/>
                      </a:lnTo>
                      <a:lnTo>
                        <a:pt x="386" y="74"/>
                      </a:lnTo>
                      <a:lnTo>
                        <a:pt x="384" y="74"/>
                      </a:lnTo>
                      <a:lnTo>
                        <a:pt x="386" y="82"/>
                      </a:lnTo>
                      <a:lnTo>
                        <a:pt x="388" y="84"/>
                      </a:lnTo>
                      <a:lnTo>
                        <a:pt x="392" y="86"/>
                      </a:lnTo>
                      <a:lnTo>
                        <a:pt x="394" y="90"/>
                      </a:lnTo>
                      <a:lnTo>
                        <a:pt x="400" y="90"/>
                      </a:lnTo>
                      <a:lnTo>
                        <a:pt x="406" y="94"/>
                      </a:lnTo>
                      <a:lnTo>
                        <a:pt x="410" y="96"/>
                      </a:lnTo>
                      <a:lnTo>
                        <a:pt x="414" y="96"/>
                      </a:lnTo>
                      <a:lnTo>
                        <a:pt x="416" y="98"/>
                      </a:lnTo>
                      <a:lnTo>
                        <a:pt x="420" y="98"/>
                      </a:lnTo>
                      <a:lnTo>
                        <a:pt x="422" y="98"/>
                      </a:lnTo>
                      <a:lnTo>
                        <a:pt x="426" y="102"/>
                      </a:lnTo>
                      <a:lnTo>
                        <a:pt x="428" y="106"/>
                      </a:lnTo>
                      <a:lnTo>
                        <a:pt x="436" y="112"/>
                      </a:lnTo>
                      <a:lnTo>
                        <a:pt x="442" y="108"/>
                      </a:lnTo>
                      <a:lnTo>
                        <a:pt x="446" y="100"/>
                      </a:lnTo>
                      <a:lnTo>
                        <a:pt x="452" y="102"/>
                      </a:lnTo>
                      <a:lnTo>
                        <a:pt x="456" y="104"/>
                      </a:lnTo>
                      <a:lnTo>
                        <a:pt x="458" y="108"/>
                      </a:lnTo>
                      <a:lnTo>
                        <a:pt x="458" y="112"/>
                      </a:lnTo>
                      <a:lnTo>
                        <a:pt x="460" y="122"/>
                      </a:lnTo>
                      <a:lnTo>
                        <a:pt x="464" y="128"/>
                      </a:lnTo>
                      <a:lnTo>
                        <a:pt x="468" y="136"/>
                      </a:lnTo>
                      <a:lnTo>
                        <a:pt x="462" y="136"/>
                      </a:lnTo>
                      <a:lnTo>
                        <a:pt x="460" y="134"/>
                      </a:lnTo>
                      <a:lnTo>
                        <a:pt x="458" y="134"/>
                      </a:lnTo>
                      <a:lnTo>
                        <a:pt x="452" y="148"/>
                      </a:lnTo>
                      <a:lnTo>
                        <a:pt x="454" y="146"/>
                      </a:lnTo>
                      <a:lnTo>
                        <a:pt x="456" y="144"/>
                      </a:lnTo>
                      <a:lnTo>
                        <a:pt x="460" y="144"/>
                      </a:lnTo>
                      <a:lnTo>
                        <a:pt x="466" y="146"/>
                      </a:lnTo>
                      <a:lnTo>
                        <a:pt x="466" y="152"/>
                      </a:lnTo>
                      <a:lnTo>
                        <a:pt x="470" y="150"/>
                      </a:lnTo>
                      <a:lnTo>
                        <a:pt x="470" y="146"/>
                      </a:lnTo>
                      <a:lnTo>
                        <a:pt x="470" y="162"/>
                      </a:lnTo>
                      <a:lnTo>
                        <a:pt x="468" y="162"/>
                      </a:lnTo>
                      <a:lnTo>
                        <a:pt x="468" y="174"/>
                      </a:lnTo>
                      <a:lnTo>
                        <a:pt x="468" y="180"/>
                      </a:lnTo>
                      <a:lnTo>
                        <a:pt x="468" y="184"/>
                      </a:lnTo>
                      <a:lnTo>
                        <a:pt x="464" y="188"/>
                      </a:lnTo>
                      <a:lnTo>
                        <a:pt x="456" y="196"/>
                      </a:lnTo>
                      <a:lnTo>
                        <a:pt x="446" y="202"/>
                      </a:lnTo>
                      <a:lnTo>
                        <a:pt x="440" y="204"/>
                      </a:lnTo>
                      <a:lnTo>
                        <a:pt x="434" y="206"/>
                      </a:lnTo>
                      <a:lnTo>
                        <a:pt x="438" y="210"/>
                      </a:lnTo>
                      <a:lnTo>
                        <a:pt x="438" y="212"/>
                      </a:lnTo>
                      <a:lnTo>
                        <a:pt x="436" y="210"/>
                      </a:lnTo>
                      <a:lnTo>
                        <a:pt x="434" y="206"/>
                      </a:lnTo>
                      <a:lnTo>
                        <a:pt x="430" y="208"/>
                      </a:lnTo>
                      <a:lnTo>
                        <a:pt x="430" y="210"/>
                      </a:lnTo>
                      <a:lnTo>
                        <a:pt x="430" y="212"/>
                      </a:lnTo>
                      <a:lnTo>
                        <a:pt x="432" y="214"/>
                      </a:lnTo>
                      <a:lnTo>
                        <a:pt x="438" y="216"/>
                      </a:lnTo>
                      <a:lnTo>
                        <a:pt x="444" y="214"/>
                      </a:lnTo>
                      <a:lnTo>
                        <a:pt x="444" y="212"/>
                      </a:lnTo>
                      <a:lnTo>
                        <a:pt x="462" y="210"/>
                      </a:lnTo>
                      <a:lnTo>
                        <a:pt x="480" y="208"/>
                      </a:lnTo>
                      <a:lnTo>
                        <a:pt x="484" y="206"/>
                      </a:lnTo>
                      <a:lnTo>
                        <a:pt x="486" y="206"/>
                      </a:lnTo>
                      <a:lnTo>
                        <a:pt x="488" y="206"/>
                      </a:lnTo>
                      <a:lnTo>
                        <a:pt x="492" y="208"/>
                      </a:lnTo>
                      <a:lnTo>
                        <a:pt x="496" y="210"/>
                      </a:lnTo>
                      <a:lnTo>
                        <a:pt x="500" y="216"/>
                      </a:lnTo>
                      <a:lnTo>
                        <a:pt x="500" y="222"/>
                      </a:lnTo>
                      <a:lnTo>
                        <a:pt x="496" y="226"/>
                      </a:lnTo>
                      <a:lnTo>
                        <a:pt x="500" y="230"/>
                      </a:lnTo>
                      <a:lnTo>
                        <a:pt x="500" y="234"/>
                      </a:lnTo>
                      <a:lnTo>
                        <a:pt x="500" y="240"/>
                      </a:lnTo>
                      <a:lnTo>
                        <a:pt x="496" y="240"/>
                      </a:lnTo>
                      <a:lnTo>
                        <a:pt x="492" y="244"/>
                      </a:lnTo>
                      <a:lnTo>
                        <a:pt x="488" y="250"/>
                      </a:lnTo>
                      <a:lnTo>
                        <a:pt x="492" y="252"/>
                      </a:lnTo>
                      <a:lnTo>
                        <a:pt x="492" y="254"/>
                      </a:lnTo>
                      <a:lnTo>
                        <a:pt x="492" y="262"/>
                      </a:lnTo>
                      <a:lnTo>
                        <a:pt x="494" y="260"/>
                      </a:lnTo>
                      <a:lnTo>
                        <a:pt x="496" y="260"/>
                      </a:lnTo>
                      <a:lnTo>
                        <a:pt x="496" y="256"/>
                      </a:lnTo>
                      <a:lnTo>
                        <a:pt x="496" y="250"/>
                      </a:lnTo>
                      <a:lnTo>
                        <a:pt x="498" y="248"/>
                      </a:lnTo>
                      <a:lnTo>
                        <a:pt x="500" y="248"/>
                      </a:lnTo>
                      <a:lnTo>
                        <a:pt x="504" y="236"/>
                      </a:lnTo>
                      <a:lnTo>
                        <a:pt x="506" y="232"/>
                      </a:lnTo>
                      <a:lnTo>
                        <a:pt x="510" y="228"/>
                      </a:lnTo>
                      <a:lnTo>
                        <a:pt x="518" y="228"/>
                      </a:lnTo>
                      <a:lnTo>
                        <a:pt x="526" y="232"/>
                      </a:lnTo>
                      <a:lnTo>
                        <a:pt x="522" y="226"/>
                      </a:lnTo>
                      <a:lnTo>
                        <a:pt x="522" y="224"/>
                      </a:lnTo>
                      <a:lnTo>
                        <a:pt x="532" y="224"/>
                      </a:lnTo>
                      <a:lnTo>
                        <a:pt x="540" y="228"/>
                      </a:lnTo>
                      <a:lnTo>
                        <a:pt x="546" y="234"/>
                      </a:lnTo>
                      <a:lnTo>
                        <a:pt x="548" y="234"/>
                      </a:lnTo>
                      <a:lnTo>
                        <a:pt x="552" y="236"/>
                      </a:lnTo>
                      <a:lnTo>
                        <a:pt x="554" y="238"/>
                      </a:lnTo>
                      <a:lnTo>
                        <a:pt x="558" y="238"/>
                      </a:lnTo>
                      <a:lnTo>
                        <a:pt x="562" y="240"/>
                      </a:lnTo>
                      <a:lnTo>
                        <a:pt x="568" y="244"/>
                      </a:lnTo>
                      <a:lnTo>
                        <a:pt x="578" y="248"/>
                      </a:lnTo>
                      <a:lnTo>
                        <a:pt x="582" y="246"/>
                      </a:lnTo>
                      <a:lnTo>
                        <a:pt x="588" y="248"/>
                      </a:lnTo>
                      <a:lnTo>
                        <a:pt x="594" y="254"/>
                      </a:lnTo>
                      <a:lnTo>
                        <a:pt x="602" y="264"/>
                      </a:lnTo>
                      <a:lnTo>
                        <a:pt x="602" y="262"/>
                      </a:lnTo>
                      <a:lnTo>
                        <a:pt x="604" y="262"/>
                      </a:lnTo>
                      <a:lnTo>
                        <a:pt x="600" y="270"/>
                      </a:lnTo>
                      <a:lnTo>
                        <a:pt x="614" y="270"/>
                      </a:lnTo>
                      <a:lnTo>
                        <a:pt x="620" y="268"/>
                      </a:lnTo>
                      <a:lnTo>
                        <a:pt x="626" y="266"/>
                      </a:lnTo>
                      <a:lnTo>
                        <a:pt x="628" y="264"/>
                      </a:lnTo>
                      <a:lnTo>
                        <a:pt x="628" y="262"/>
                      </a:lnTo>
                      <a:lnTo>
                        <a:pt x="632" y="262"/>
                      </a:lnTo>
                      <a:lnTo>
                        <a:pt x="636" y="256"/>
                      </a:lnTo>
                      <a:lnTo>
                        <a:pt x="638" y="252"/>
                      </a:lnTo>
                      <a:lnTo>
                        <a:pt x="644" y="250"/>
                      </a:lnTo>
                      <a:lnTo>
                        <a:pt x="648" y="248"/>
                      </a:lnTo>
                      <a:lnTo>
                        <a:pt x="650" y="246"/>
                      </a:lnTo>
                      <a:lnTo>
                        <a:pt x="654" y="242"/>
                      </a:lnTo>
                      <a:lnTo>
                        <a:pt x="658" y="240"/>
                      </a:lnTo>
                      <a:lnTo>
                        <a:pt x="662" y="242"/>
                      </a:lnTo>
                      <a:lnTo>
                        <a:pt x="670" y="242"/>
                      </a:lnTo>
                      <a:lnTo>
                        <a:pt x="668" y="244"/>
                      </a:lnTo>
                      <a:lnTo>
                        <a:pt x="672" y="244"/>
                      </a:lnTo>
                      <a:lnTo>
                        <a:pt x="672" y="242"/>
                      </a:lnTo>
                      <a:lnTo>
                        <a:pt x="676" y="242"/>
                      </a:lnTo>
                      <a:lnTo>
                        <a:pt x="678" y="246"/>
                      </a:lnTo>
                      <a:lnTo>
                        <a:pt x="688" y="244"/>
                      </a:lnTo>
                      <a:lnTo>
                        <a:pt x="692" y="246"/>
                      </a:lnTo>
                      <a:lnTo>
                        <a:pt x="692" y="240"/>
                      </a:lnTo>
                      <a:lnTo>
                        <a:pt x="698" y="238"/>
                      </a:lnTo>
                      <a:lnTo>
                        <a:pt x="702" y="240"/>
                      </a:lnTo>
                      <a:lnTo>
                        <a:pt x="702" y="244"/>
                      </a:lnTo>
                      <a:lnTo>
                        <a:pt x="692" y="252"/>
                      </a:lnTo>
                      <a:lnTo>
                        <a:pt x="690" y="252"/>
                      </a:lnTo>
                      <a:lnTo>
                        <a:pt x="688" y="252"/>
                      </a:lnTo>
                      <a:lnTo>
                        <a:pt x="692" y="276"/>
                      </a:lnTo>
                      <a:lnTo>
                        <a:pt x="694" y="292"/>
                      </a:lnTo>
                      <a:lnTo>
                        <a:pt x="692" y="304"/>
                      </a:lnTo>
                      <a:lnTo>
                        <a:pt x="692" y="306"/>
                      </a:lnTo>
                      <a:lnTo>
                        <a:pt x="688" y="306"/>
                      </a:lnTo>
                      <a:lnTo>
                        <a:pt x="688" y="310"/>
                      </a:lnTo>
                      <a:lnTo>
                        <a:pt x="686" y="312"/>
                      </a:lnTo>
                      <a:lnTo>
                        <a:pt x="680" y="314"/>
                      </a:lnTo>
                      <a:lnTo>
                        <a:pt x="670" y="320"/>
                      </a:lnTo>
                      <a:lnTo>
                        <a:pt x="660" y="326"/>
                      </a:lnTo>
                      <a:lnTo>
                        <a:pt x="656" y="334"/>
                      </a:lnTo>
                      <a:lnTo>
                        <a:pt x="652" y="338"/>
                      </a:lnTo>
                      <a:lnTo>
                        <a:pt x="650" y="340"/>
                      </a:lnTo>
                      <a:lnTo>
                        <a:pt x="642" y="342"/>
                      </a:lnTo>
                      <a:lnTo>
                        <a:pt x="634" y="342"/>
                      </a:lnTo>
                      <a:lnTo>
                        <a:pt x="632" y="332"/>
                      </a:lnTo>
                      <a:lnTo>
                        <a:pt x="628" y="334"/>
                      </a:lnTo>
                      <a:lnTo>
                        <a:pt x="628" y="338"/>
                      </a:lnTo>
                      <a:lnTo>
                        <a:pt x="628" y="342"/>
                      </a:lnTo>
                      <a:lnTo>
                        <a:pt x="626" y="346"/>
                      </a:lnTo>
                      <a:lnTo>
                        <a:pt x="624" y="348"/>
                      </a:lnTo>
                      <a:lnTo>
                        <a:pt x="616" y="354"/>
                      </a:lnTo>
                      <a:lnTo>
                        <a:pt x="618" y="368"/>
                      </a:lnTo>
                      <a:lnTo>
                        <a:pt x="622" y="372"/>
                      </a:lnTo>
                      <a:lnTo>
                        <a:pt x="626" y="376"/>
                      </a:lnTo>
                      <a:lnTo>
                        <a:pt x="634" y="376"/>
                      </a:lnTo>
                      <a:lnTo>
                        <a:pt x="642" y="376"/>
                      </a:lnTo>
                      <a:lnTo>
                        <a:pt x="646" y="378"/>
                      </a:lnTo>
                      <a:lnTo>
                        <a:pt x="648" y="382"/>
                      </a:lnTo>
                      <a:lnTo>
                        <a:pt x="648" y="386"/>
                      </a:lnTo>
                      <a:lnTo>
                        <a:pt x="648" y="390"/>
                      </a:lnTo>
                      <a:lnTo>
                        <a:pt x="646" y="386"/>
                      </a:lnTo>
                      <a:lnTo>
                        <a:pt x="650" y="390"/>
                      </a:lnTo>
                      <a:lnTo>
                        <a:pt x="650" y="392"/>
                      </a:lnTo>
                      <a:lnTo>
                        <a:pt x="652" y="398"/>
                      </a:lnTo>
                      <a:lnTo>
                        <a:pt x="658" y="402"/>
                      </a:lnTo>
                      <a:lnTo>
                        <a:pt x="660" y="402"/>
                      </a:lnTo>
                      <a:lnTo>
                        <a:pt x="660" y="404"/>
                      </a:lnTo>
                      <a:lnTo>
                        <a:pt x="658" y="408"/>
                      </a:lnTo>
                      <a:lnTo>
                        <a:pt x="656" y="408"/>
                      </a:lnTo>
                      <a:lnTo>
                        <a:pt x="652" y="408"/>
                      </a:lnTo>
                      <a:lnTo>
                        <a:pt x="650" y="408"/>
                      </a:lnTo>
                      <a:lnTo>
                        <a:pt x="648" y="406"/>
                      </a:lnTo>
                      <a:lnTo>
                        <a:pt x="650" y="404"/>
                      </a:lnTo>
                      <a:lnTo>
                        <a:pt x="648" y="402"/>
                      </a:lnTo>
                      <a:lnTo>
                        <a:pt x="646" y="406"/>
                      </a:lnTo>
                      <a:lnTo>
                        <a:pt x="642" y="408"/>
                      </a:lnTo>
                      <a:lnTo>
                        <a:pt x="636" y="410"/>
                      </a:lnTo>
                      <a:lnTo>
                        <a:pt x="630" y="416"/>
                      </a:lnTo>
                      <a:lnTo>
                        <a:pt x="622" y="422"/>
                      </a:lnTo>
                      <a:lnTo>
                        <a:pt x="618" y="432"/>
                      </a:lnTo>
                      <a:lnTo>
                        <a:pt x="618" y="444"/>
                      </a:lnTo>
                      <a:lnTo>
                        <a:pt x="620" y="456"/>
                      </a:lnTo>
                      <a:lnTo>
                        <a:pt x="628" y="464"/>
                      </a:lnTo>
                      <a:lnTo>
                        <a:pt x="632" y="468"/>
                      </a:lnTo>
                      <a:lnTo>
                        <a:pt x="640" y="478"/>
                      </a:lnTo>
                      <a:lnTo>
                        <a:pt x="650" y="476"/>
                      </a:lnTo>
                      <a:lnTo>
                        <a:pt x="658" y="478"/>
                      </a:lnTo>
                      <a:lnTo>
                        <a:pt x="660" y="488"/>
                      </a:lnTo>
                      <a:lnTo>
                        <a:pt x="660" y="494"/>
                      </a:lnTo>
                      <a:lnTo>
                        <a:pt x="658" y="498"/>
                      </a:lnTo>
                      <a:lnTo>
                        <a:pt x="654" y="498"/>
                      </a:lnTo>
                      <a:lnTo>
                        <a:pt x="646" y="498"/>
                      </a:lnTo>
                      <a:lnTo>
                        <a:pt x="646" y="500"/>
                      </a:lnTo>
                      <a:lnTo>
                        <a:pt x="648" y="502"/>
                      </a:lnTo>
                      <a:lnTo>
                        <a:pt x="654" y="504"/>
                      </a:lnTo>
                      <a:lnTo>
                        <a:pt x="652" y="510"/>
                      </a:lnTo>
                      <a:lnTo>
                        <a:pt x="652" y="516"/>
                      </a:lnTo>
                      <a:lnTo>
                        <a:pt x="654" y="518"/>
                      </a:lnTo>
                      <a:lnTo>
                        <a:pt x="654" y="522"/>
                      </a:lnTo>
                      <a:lnTo>
                        <a:pt x="650" y="524"/>
                      </a:lnTo>
                      <a:lnTo>
                        <a:pt x="642" y="522"/>
                      </a:lnTo>
                      <a:lnTo>
                        <a:pt x="640" y="518"/>
                      </a:lnTo>
                      <a:lnTo>
                        <a:pt x="636" y="520"/>
                      </a:lnTo>
                      <a:lnTo>
                        <a:pt x="634" y="528"/>
                      </a:lnTo>
                      <a:lnTo>
                        <a:pt x="636" y="536"/>
                      </a:lnTo>
                      <a:lnTo>
                        <a:pt x="632" y="542"/>
                      </a:lnTo>
                      <a:lnTo>
                        <a:pt x="628" y="544"/>
                      </a:lnTo>
                      <a:lnTo>
                        <a:pt x="622" y="550"/>
                      </a:lnTo>
                      <a:lnTo>
                        <a:pt x="612" y="550"/>
                      </a:lnTo>
                      <a:lnTo>
                        <a:pt x="608" y="554"/>
                      </a:lnTo>
                      <a:lnTo>
                        <a:pt x="598" y="556"/>
                      </a:lnTo>
                      <a:lnTo>
                        <a:pt x="596" y="562"/>
                      </a:lnTo>
                      <a:lnTo>
                        <a:pt x="594" y="572"/>
                      </a:lnTo>
                      <a:lnTo>
                        <a:pt x="592" y="578"/>
                      </a:lnTo>
                      <a:lnTo>
                        <a:pt x="580" y="578"/>
                      </a:lnTo>
                      <a:lnTo>
                        <a:pt x="570" y="576"/>
                      </a:lnTo>
                      <a:lnTo>
                        <a:pt x="562" y="570"/>
                      </a:lnTo>
                      <a:lnTo>
                        <a:pt x="550" y="568"/>
                      </a:lnTo>
                      <a:lnTo>
                        <a:pt x="542" y="566"/>
                      </a:lnTo>
                      <a:lnTo>
                        <a:pt x="534" y="560"/>
                      </a:lnTo>
                      <a:lnTo>
                        <a:pt x="534" y="554"/>
                      </a:lnTo>
                      <a:lnTo>
                        <a:pt x="528" y="550"/>
                      </a:lnTo>
                      <a:lnTo>
                        <a:pt x="520" y="550"/>
                      </a:lnTo>
                      <a:lnTo>
                        <a:pt x="516" y="544"/>
                      </a:lnTo>
                      <a:lnTo>
                        <a:pt x="508" y="542"/>
                      </a:lnTo>
                      <a:lnTo>
                        <a:pt x="506" y="534"/>
                      </a:lnTo>
                      <a:lnTo>
                        <a:pt x="504" y="528"/>
                      </a:lnTo>
                      <a:lnTo>
                        <a:pt x="498" y="528"/>
                      </a:lnTo>
                      <a:lnTo>
                        <a:pt x="492" y="526"/>
                      </a:lnTo>
                      <a:lnTo>
                        <a:pt x="486" y="520"/>
                      </a:lnTo>
                      <a:lnTo>
                        <a:pt x="488" y="510"/>
                      </a:lnTo>
                      <a:lnTo>
                        <a:pt x="496" y="508"/>
                      </a:lnTo>
                      <a:lnTo>
                        <a:pt x="496" y="500"/>
                      </a:lnTo>
                      <a:lnTo>
                        <a:pt x="502" y="492"/>
                      </a:lnTo>
                      <a:lnTo>
                        <a:pt x="494" y="488"/>
                      </a:lnTo>
                      <a:lnTo>
                        <a:pt x="492" y="482"/>
                      </a:lnTo>
                      <a:lnTo>
                        <a:pt x="488" y="474"/>
                      </a:lnTo>
                      <a:lnTo>
                        <a:pt x="492" y="468"/>
                      </a:lnTo>
                      <a:lnTo>
                        <a:pt x="490" y="460"/>
                      </a:lnTo>
                      <a:lnTo>
                        <a:pt x="482" y="460"/>
                      </a:lnTo>
                      <a:lnTo>
                        <a:pt x="478" y="468"/>
                      </a:lnTo>
                      <a:lnTo>
                        <a:pt x="474" y="472"/>
                      </a:lnTo>
                      <a:lnTo>
                        <a:pt x="460" y="474"/>
                      </a:lnTo>
                      <a:lnTo>
                        <a:pt x="454" y="476"/>
                      </a:lnTo>
                      <a:lnTo>
                        <a:pt x="452" y="484"/>
                      </a:lnTo>
                      <a:lnTo>
                        <a:pt x="446" y="482"/>
                      </a:lnTo>
                      <a:lnTo>
                        <a:pt x="440" y="486"/>
                      </a:lnTo>
                      <a:lnTo>
                        <a:pt x="436" y="494"/>
                      </a:lnTo>
                      <a:lnTo>
                        <a:pt x="430" y="504"/>
                      </a:lnTo>
                      <a:lnTo>
                        <a:pt x="422" y="508"/>
                      </a:lnTo>
                      <a:lnTo>
                        <a:pt x="414" y="500"/>
                      </a:lnTo>
                      <a:lnTo>
                        <a:pt x="412" y="504"/>
                      </a:lnTo>
                      <a:lnTo>
                        <a:pt x="408" y="512"/>
                      </a:lnTo>
                      <a:lnTo>
                        <a:pt x="410" y="518"/>
                      </a:lnTo>
                      <a:lnTo>
                        <a:pt x="406" y="516"/>
                      </a:lnTo>
                      <a:lnTo>
                        <a:pt x="398" y="514"/>
                      </a:lnTo>
                      <a:lnTo>
                        <a:pt x="394" y="512"/>
                      </a:lnTo>
                      <a:lnTo>
                        <a:pt x="390" y="510"/>
                      </a:lnTo>
                      <a:lnTo>
                        <a:pt x="386" y="508"/>
                      </a:lnTo>
                      <a:lnTo>
                        <a:pt x="384" y="508"/>
                      </a:lnTo>
                      <a:lnTo>
                        <a:pt x="380" y="502"/>
                      </a:lnTo>
                      <a:lnTo>
                        <a:pt x="374" y="500"/>
                      </a:lnTo>
                      <a:lnTo>
                        <a:pt x="370" y="500"/>
                      </a:lnTo>
                      <a:lnTo>
                        <a:pt x="366" y="496"/>
                      </a:lnTo>
                      <a:lnTo>
                        <a:pt x="370" y="492"/>
                      </a:lnTo>
                      <a:lnTo>
                        <a:pt x="370" y="490"/>
                      </a:lnTo>
                      <a:lnTo>
                        <a:pt x="368" y="488"/>
                      </a:lnTo>
                      <a:lnTo>
                        <a:pt x="366" y="484"/>
                      </a:lnTo>
                      <a:lnTo>
                        <a:pt x="366" y="480"/>
                      </a:lnTo>
                      <a:lnTo>
                        <a:pt x="368" y="476"/>
                      </a:lnTo>
                      <a:lnTo>
                        <a:pt x="362" y="472"/>
                      </a:lnTo>
                      <a:lnTo>
                        <a:pt x="360" y="468"/>
                      </a:lnTo>
                      <a:lnTo>
                        <a:pt x="356" y="466"/>
                      </a:lnTo>
                      <a:lnTo>
                        <a:pt x="356" y="462"/>
                      </a:lnTo>
                      <a:lnTo>
                        <a:pt x="348" y="460"/>
                      </a:lnTo>
                      <a:lnTo>
                        <a:pt x="346" y="458"/>
                      </a:lnTo>
                      <a:lnTo>
                        <a:pt x="342" y="454"/>
                      </a:lnTo>
                      <a:lnTo>
                        <a:pt x="340" y="452"/>
                      </a:lnTo>
                      <a:lnTo>
                        <a:pt x="340" y="448"/>
                      </a:lnTo>
                      <a:lnTo>
                        <a:pt x="338" y="438"/>
                      </a:lnTo>
                      <a:lnTo>
                        <a:pt x="334" y="432"/>
                      </a:lnTo>
                      <a:lnTo>
                        <a:pt x="334" y="426"/>
                      </a:lnTo>
                      <a:lnTo>
                        <a:pt x="332" y="420"/>
                      </a:lnTo>
                      <a:lnTo>
                        <a:pt x="330" y="420"/>
                      </a:lnTo>
                      <a:lnTo>
                        <a:pt x="322" y="414"/>
                      </a:lnTo>
                      <a:lnTo>
                        <a:pt x="316" y="408"/>
                      </a:lnTo>
                      <a:lnTo>
                        <a:pt x="308" y="406"/>
                      </a:lnTo>
                      <a:lnTo>
                        <a:pt x="298" y="402"/>
                      </a:lnTo>
                      <a:lnTo>
                        <a:pt x="278" y="398"/>
                      </a:lnTo>
                      <a:lnTo>
                        <a:pt x="272" y="400"/>
                      </a:lnTo>
                      <a:lnTo>
                        <a:pt x="268" y="400"/>
                      </a:lnTo>
                      <a:lnTo>
                        <a:pt x="262" y="396"/>
                      </a:lnTo>
                      <a:lnTo>
                        <a:pt x="256" y="392"/>
                      </a:lnTo>
                      <a:lnTo>
                        <a:pt x="248" y="390"/>
                      </a:lnTo>
                      <a:lnTo>
                        <a:pt x="246" y="394"/>
                      </a:lnTo>
                      <a:lnTo>
                        <a:pt x="244" y="394"/>
                      </a:lnTo>
                      <a:lnTo>
                        <a:pt x="242" y="392"/>
                      </a:lnTo>
                      <a:lnTo>
                        <a:pt x="240" y="392"/>
                      </a:lnTo>
                      <a:lnTo>
                        <a:pt x="236" y="382"/>
                      </a:lnTo>
                      <a:lnTo>
                        <a:pt x="232" y="380"/>
                      </a:lnTo>
                      <a:lnTo>
                        <a:pt x="232" y="376"/>
                      </a:lnTo>
                      <a:lnTo>
                        <a:pt x="238" y="376"/>
                      </a:lnTo>
                      <a:lnTo>
                        <a:pt x="236" y="374"/>
                      </a:lnTo>
                      <a:lnTo>
                        <a:pt x="238" y="370"/>
                      </a:lnTo>
                      <a:lnTo>
                        <a:pt x="238" y="366"/>
                      </a:lnTo>
                      <a:lnTo>
                        <a:pt x="234" y="364"/>
                      </a:lnTo>
                      <a:lnTo>
                        <a:pt x="232" y="364"/>
                      </a:lnTo>
                      <a:lnTo>
                        <a:pt x="228" y="362"/>
                      </a:lnTo>
                      <a:lnTo>
                        <a:pt x="224" y="356"/>
                      </a:lnTo>
                      <a:lnTo>
                        <a:pt x="222" y="346"/>
                      </a:lnTo>
                      <a:lnTo>
                        <a:pt x="224" y="346"/>
                      </a:lnTo>
                      <a:lnTo>
                        <a:pt x="224" y="344"/>
                      </a:lnTo>
                      <a:lnTo>
                        <a:pt x="226" y="344"/>
                      </a:lnTo>
                      <a:lnTo>
                        <a:pt x="246" y="358"/>
                      </a:lnTo>
                      <a:lnTo>
                        <a:pt x="248" y="354"/>
                      </a:lnTo>
                      <a:lnTo>
                        <a:pt x="254" y="352"/>
                      </a:lnTo>
                      <a:close/>
                      <a:moveTo>
                        <a:pt x="140" y="0"/>
                      </a:moveTo>
                      <a:lnTo>
                        <a:pt x="140" y="0"/>
                      </a:lnTo>
                      <a:lnTo>
                        <a:pt x="152" y="2"/>
                      </a:lnTo>
                      <a:lnTo>
                        <a:pt x="152" y="4"/>
                      </a:lnTo>
                      <a:lnTo>
                        <a:pt x="142" y="4"/>
                      </a:lnTo>
                      <a:lnTo>
                        <a:pt x="140" y="8"/>
                      </a:lnTo>
                      <a:lnTo>
                        <a:pt x="148" y="12"/>
                      </a:lnTo>
                      <a:lnTo>
                        <a:pt x="146" y="14"/>
                      </a:lnTo>
                      <a:lnTo>
                        <a:pt x="144" y="14"/>
                      </a:lnTo>
                      <a:lnTo>
                        <a:pt x="144" y="16"/>
                      </a:lnTo>
                      <a:lnTo>
                        <a:pt x="136" y="20"/>
                      </a:lnTo>
                      <a:lnTo>
                        <a:pt x="134" y="26"/>
                      </a:lnTo>
                      <a:lnTo>
                        <a:pt x="132" y="26"/>
                      </a:lnTo>
                      <a:lnTo>
                        <a:pt x="132" y="40"/>
                      </a:lnTo>
                      <a:lnTo>
                        <a:pt x="134" y="50"/>
                      </a:lnTo>
                      <a:lnTo>
                        <a:pt x="136" y="58"/>
                      </a:lnTo>
                      <a:lnTo>
                        <a:pt x="142" y="60"/>
                      </a:lnTo>
                      <a:lnTo>
                        <a:pt x="152" y="60"/>
                      </a:lnTo>
                      <a:lnTo>
                        <a:pt x="150" y="66"/>
                      </a:lnTo>
                      <a:lnTo>
                        <a:pt x="146" y="68"/>
                      </a:lnTo>
                      <a:lnTo>
                        <a:pt x="142" y="68"/>
                      </a:lnTo>
                      <a:lnTo>
                        <a:pt x="142" y="70"/>
                      </a:lnTo>
                      <a:lnTo>
                        <a:pt x="136" y="72"/>
                      </a:lnTo>
                      <a:lnTo>
                        <a:pt x="136" y="68"/>
                      </a:lnTo>
                      <a:lnTo>
                        <a:pt x="134" y="68"/>
                      </a:lnTo>
                      <a:lnTo>
                        <a:pt x="132" y="68"/>
                      </a:lnTo>
                      <a:lnTo>
                        <a:pt x="130" y="64"/>
                      </a:lnTo>
                      <a:lnTo>
                        <a:pt x="128" y="62"/>
                      </a:lnTo>
                      <a:lnTo>
                        <a:pt x="126" y="62"/>
                      </a:lnTo>
                      <a:lnTo>
                        <a:pt x="122" y="60"/>
                      </a:lnTo>
                      <a:lnTo>
                        <a:pt x="116" y="72"/>
                      </a:lnTo>
                      <a:lnTo>
                        <a:pt x="114" y="72"/>
                      </a:lnTo>
                      <a:lnTo>
                        <a:pt x="114" y="86"/>
                      </a:lnTo>
                      <a:lnTo>
                        <a:pt x="114" y="102"/>
                      </a:lnTo>
                      <a:lnTo>
                        <a:pt x="112" y="102"/>
                      </a:lnTo>
                      <a:lnTo>
                        <a:pt x="110" y="102"/>
                      </a:lnTo>
                      <a:lnTo>
                        <a:pt x="110" y="100"/>
                      </a:lnTo>
                      <a:lnTo>
                        <a:pt x="110" y="98"/>
                      </a:lnTo>
                      <a:lnTo>
                        <a:pt x="112" y="68"/>
                      </a:lnTo>
                      <a:lnTo>
                        <a:pt x="116" y="48"/>
                      </a:lnTo>
                      <a:lnTo>
                        <a:pt x="124" y="32"/>
                      </a:lnTo>
                      <a:lnTo>
                        <a:pt x="140" y="0"/>
                      </a:lnTo>
                      <a:close/>
                    </a:path>
                  </a:pathLst>
                </a:custGeom>
                <a:grpFill/>
                <a:ln w="3175" cap="flat" cmpd="sng">
                  <a:solidFill>
                    <a:srgbClr val="777777"/>
                  </a:solidFill>
                  <a:prstDash val="dash"/>
                  <a:round/>
                  <a:headEnd type="none" w="med" len="med"/>
                  <a:tailEnd type="none" w="med" len="med"/>
                </a:ln>
              </p:spPr>
              <p:txBody>
                <a:bodyPr/>
                <a:lstStyle/>
                <a:p>
                  <a:pPr fontAlgn="base">
                    <a:spcBef>
                      <a:spcPct val="0"/>
                    </a:spcBef>
                    <a:spcAft>
                      <a:spcPct val="0"/>
                    </a:spcAft>
                    <a:defRPr/>
                  </a:pPr>
                  <a:endParaRPr lang="de-DE">
                    <a:solidFill>
                      <a:srgbClr val="000000"/>
                    </a:solidFill>
                    <a:cs typeface="Arial" charset="0"/>
                  </a:endParaRPr>
                </a:p>
              </p:txBody>
            </p:sp>
          </p:grpSp>
          <p:sp>
            <p:nvSpPr>
              <p:cNvPr id="32" name="Ellipse 31"/>
              <p:cNvSpPr/>
              <p:nvPr/>
            </p:nvSpPr>
            <p:spPr>
              <a:xfrm>
                <a:off x="8730869" y="2836925"/>
                <a:ext cx="127033" cy="126947"/>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33" name="Ellipse 32"/>
              <p:cNvSpPr/>
              <p:nvPr/>
            </p:nvSpPr>
            <p:spPr>
              <a:xfrm>
                <a:off x="9276049" y="1929307"/>
                <a:ext cx="127033" cy="126947"/>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34" name="Ellipse 33"/>
              <p:cNvSpPr/>
              <p:nvPr/>
            </p:nvSpPr>
            <p:spPr>
              <a:xfrm>
                <a:off x="9906434" y="1929307"/>
                <a:ext cx="127033" cy="126947"/>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35" name="Ellipse 34"/>
              <p:cNvSpPr/>
              <p:nvPr/>
            </p:nvSpPr>
            <p:spPr>
              <a:xfrm>
                <a:off x="10608875" y="1565229"/>
                <a:ext cx="127033" cy="126947"/>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36" name="Ellipse 35"/>
              <p:cNvSpPr/>
              <p:nvPr/>
            </p:nvSpPr>
            <p:spPr>
              <a:xfrm>
                <a:off x="10474747" y="4642478"/>
                <a:ext cx="127033" cy="126947"/>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37" name="Ellipse 36"/>
              <p:cNvSpPr/>
              <p:nvPr/>
            </p:nvSpPr>
            <p:spPr>
              <a:xfrm>
                <a:off x="8996037" y="3134693"/>
                <a:ext cx="127033" cy="126947"/>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38" name="Textfeld 37"/>
              <p:cNvSpPr txBox="1"/>
              <p:nvPr/>
            </p:nvSpPr>
            <p:spPr>
              <a:xfrm>
                <a:off x="10551441" y="1647159"/>
                <a:ext cx="807784" cy="219919"/>
              </a:xfrm>
              <a:prstGeom prst="rect">
                <a:avLst/>
              </a:prstGeom>
              <a:noFill/>
            </p:spPr>
            <p:txBody>
              <a:bodyPr wrap="square" lIns="80632" tIns="40316" rIns="80632" bIns="40316" rtlCol="0">
                <a:spAutoFit/>
              </a:bodyPr>
              <a:lstStyle/>
              <a:p>
                <a:pPr fontAlgn="base">
                  <a:spcBef>
                    <a:spcPct val="0"/>
                  </a:spcBef>
                  <a:spcAft>
                    <a:spcPct val="0"/>
                  </a:spcAft>
                </a:pPr>
                <a:r>
                  <a:rPr lang="de-DE" sz="900" b="1" dirty="0">
                    <a:solidFill>
                      <a:srgbClr val="000000"/>
                    </a:solidFill>
                    <a:cs typeface="Arial" pitchFamily="34" charset="0"/>
                  </a:rPr>
                  <a:t>Rostock</a:t>
                </a:r>
              </a:p>
            </p:txBody>
          </p:sp>
          <p:sp>
            <p:nvSpPr>
              <p:cNvPr id="39" name="Textfeld 38"/>
              <p:cNvSpPr txBox="1"/>
              <p:nvPr/>
            </p:nvSpPr>
            <p:spPr>
              <a:xfrm>
                <a:off x="9987402" y="1916622"/>
                <a:ext cx="807784" cy="219919"/>
              </a:xfrm>
              <a:prstGeom prst="rect">
                <a:avLst/>
              </a:prstGeom>
              <a:noFill/>
            </p:spPr>
            <p:txBody>
              <a:bodyPr wrap="square" lIns="80632" tIns="40316" rIns="80632" bIns="40316" rtlCol="0">
                <a:spAutoFit/>
              </a:bodyPr>
              <a:lstStyle/>
              <a:p>
                <a:pPr fontAlgn="base">
                  <a:spcBef>
                    <a:spcPct val="0"/>
                  </a:spcBef>
                  <a:spcAft>
                    <a:spcPct val="0"/>
                  </a:spcAft>
                </a:pPr>
                <a:r>
                  <a:rPr lang="de-DE" sz="900" b="1" dirty="0">
                    <a:solidFill>
                      <a:srgbClr val="000000"/>
                    </a:solidFill>
                    <a:cs typeface="Arial" pitchFamily="34" charset="0"/>
                  </a:rPr>
                  <a:t>Hamburg</a:t>
                </a:r>
              </a:p>
            </p:txBody>
          </p:sp>
          <p:sp>
            <p:nvSpPr>
              <p:cNvPr id="40" name="Textfeld 39"/>
              <p:cNvSpPr txBox="1"/>
              <p:nvPr/>
            </p:nvSpPr>
            <p:spPr>
              <a:xfrm>
                <a:off x="8955847" y="2026903"/>
                <a:ext cx="1129459" cy="219919"/>
              </a:xfrm>
              <a:prstGeom prst="rect">
                <a:avLst/>
              </a:prstGeom>
              <a:noFill/>
            </p:spPr>
            <p:txBody>
              <a:bodyPr wrap="square" lIns="80632" tIns="40316" rIns="80632" bIns="40316" rtlCol="0">
                <a:spAutoFit/>
              </a:bodyPr>
              <a:lstStyle/>
              <a:p>
                <a:pPr fontAlgn="base">
                  <a:spcBef>
                    <a:spcPct val="0"/>
                  </a:spcBef>
                  <a:spcAft>
                    <a:spcPct val="0"/>
                  </a:spcAft>
                </a:pPr>
                <a:r>
                  <a:rPr lang="de-DE" sz="900" b="1" dirty="0">
                    <a:solidFill>
                      <a:srgbClr val="000000"/>
                    </a:solidFill>
                    <a:cs typeface="Arial" pitchFamily="34" charset="0"/>
                  </a:rPr>
                  <a:t>Wilhelmshaven</a:t>
                </a:r>
              </a:p>
            </p:txBody>
          </p:sp>
          <p:sp>
            <p:nvSpPr>
              <p:cNvPr id="41" name="Textfeld 40"/>
              <p:cNvSpPr txBox="1"/>
              <p:nvPr/>
            </p:nvSpPr>
            <p:spPr>
              <a:xfrm>
                <a:off x="8202888" y="2899425"/>
                <a:ext cx="746791" cy="179428"/>
              </a:xfrm>
              <a:prstGeom prst="rect">
                <a:avLst/>
              </a:prstGeom>
              <a:noFill/>
            </p:spPr>
            <p:txBody>
              <a:bodyPr wrap="square" lIns="80632" tIns="40316" rIns="80632" bIns="40316" rtlCol="0">
                <a:spAutoFit/>
              </a:bodyPr>
              <a:lstStyle/>
              <a:p>
                <a:pPr fontAlgn="base">
                  <a:spcBef>
                    <a:spcPct val="0"/>
                  </a:spcBef>
                  <a:spcAft>
                    <a:spcPct val="0"/>
                  </a:spcAft>
                </a:pPr>
                <a:r>
                  <a:rPr lang="de-DE" sz="900" b="1" dirty="0" smtClean="0">
                    <a:solidFill>
                      <a:srgbClr val="000000"/>
                    </a:solidFill>
                    <a:cs typeface="Arial" pitchFamily="34" charset="0"/>
                  </a:rPr>
                  <a:t>Kamp-Lintfort</a:t>
                </a:r>
                <a:endParaRPr lang="de-DE" sz="900" b="1" dirty="0">
                  <a:solidFill>
                    <a:srgbClr val="000000"/>
                  </a:solidFill>
                  <a:cs typeface="Arial" pitchFamily="34" charset="0"/>
                </a:endParaRPr>
              </a:p>
            </p:txBody>
          </p:sp>
          <p:sp>
            <p:nvSpPr>
              <p:cNvPr id="42" name="Textfeld 41"/>
              <p:cNvSpPr txBox="1"/>
              <p:nvPr/>
            </p:nvSpPr>
            <p:spPr>
              <a:xfrm>
                <a:off x="8240014" y="3139373"/>
                <a:ext cx="807784" cy="219919"/>
              </a:xfrm>
              <a:prstGeom prst="rect">
                <a:avLst/>
              </a:prstGeom>
              <a:noFill/>
            </p:spPr>
            <p:txBody>
              <a:bodyPr wrap="square" lIns="80632" tIns="40316" rIns="80632" bIns="40316" rtlCol="0">
                <a:spAutoFit/>
              </a:bodyPr>
              <a:lstStyle/>
              <a:p>
                <a:pPr algn="r" fontAlgn="base">
                  <a:spcBef>
                    <a:spcPct val="0"/>
                  </a:spcBef>
                  <a:spcAft>
                    <a:spcPct val="0"/>
                  </a:spcAft>
                </a:pPr>
                <a:r>
                  <a:rPr lang="de-DE" sz="900" b="1" dirty="0">
                    <a:solidFill>
                      <a:srgbClr val="000000"/>
                    </a:solidFill>
                    <a:cs typeface="Arial" pitchFamily="34" charset="0"/>
                  </a:rPr>
                  <a:t>Köln</a:t>
                </a:r>
              </a:p>
            </p:txBody>
          </p:sp>
          <p:sp>
            <p:nvSpPr>
              <p:cNvPr id="43" name="Textfeld 42"/>
              <p:cNvSpPr txBox="1"/>
              <p:nvPr/>
            </p:nvSpPr>
            <p:spPr>
              <a:xfrm>
                <a:off x="10024644" y="4632252"/>
                <a:ext cx="758813" cy="219919"/>
              </a:xfrm>
              <a:prstGeom prst="rect">
                <a:avLst/>
              </a:prstGeom>
              <a:noFill/>
            </p:spPr>
            <p:txBody>
              <a:bodyPr wrap="square" lIns="80632" tIns="40316" rIns="80632" bIns="40316" rtlCol="0">
                <a:spAutoFit/>
              </a:bodyPr>
              <a:lstStyle/>
              <a:p>
                <a:pPr fontAlgn="base">
                  <a:spcBef>
                    <a:spcPct val="0"/>
                  </a:spcBef>
                  <a:spcAft>
                    <a:spcPct val="0"/>
                  </a:spcAft>
                </a:pPr>
                <a:r>
                  <a:rPr lang="de-DE" sz="900" b="1" dirty="0">
                    <a:solidFill>
                      <a:srgbClr val="000000"/>
                    </a:solidFill>
                    <a:cs typeface="Arial" pitchFamily="34" charset="0"/>
                  </a:rPr>
                  <a:t>München</a:t>
                </a:r>
              </a:p>
            </p:txBody>
          </p:sp>
          <p:sp>
            <p:nvSpPr>
              <p:cNvPr id="44" name="Ellipse 43"/>
              <p:cNvSpPr/>
              <p:nvPr/>
            </p:nvSpPr>
            <p:spPr>
              <a:xfrm>
                <a:off x="9398505" y="2732861"/>
                <a:ext cx="127033" cy="126947"/>
              </a:xfrm>
              <a:prstGeom prst="ellipse">
                <a:avLst/>
              </a:prstGeom>
              <a:solidFill>
                <a:srgbClr val="0068A9"/>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45" name="Ellipse 44"/>
              <p:cNvSpPr/>
              <p:nvPr/>
            </p:nvSpPr>
            <p:spPr>
              <a:xfrm>
                <a:off x="10758930" y="2942148"/>
                <a:ext cx="127033" cy="126947"/>
              </a:xfrm>
              <a:prstGeom prst="ellipse">
                <a:avLst/>
              </a:prstGeom>
              <a:solidFill>
                <a:srgbClr val="0068A9"/>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46" name="Ellipse 45"/>
              <p:cNvSpPr/>
              <p:nvPr/>
            </p:nvSpPr>
            <p:spPr>
              <a:xfrm>
                <a:off x="11451518" y="4886631"/>
                <a:ext cx="127033" cy="126947"/>
              </a:xfrm>
              <a:prstGeom prst="ellipse">
                <a:avLst/>
              </a:prstGeom>
              <a:solidFill>
                <a:srgbClr val="0068A9"/>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47" name="Textfeld 46"/>
              <p:cNvSpPr txBox="1"/>
              <p:nvPr/>
            </p:nvSpPr>
            <p:spPr>
              <a:xfrm>
                <a:off x="11615240" y="4860128"/>
                <a:ext cx="1062058" cy="179428"/>
              </a:xfrm>
              <a:prstGeom prst="rect">
                <a:avLst/>
              </a:prstGeom>
              <a:noFill/>
            </p:spPr>
            <p:txBody>
              <a:bodyPr wrap="square" lIns="80632" tIns="40316" rIns="80632" bIns="40316" rtlCol="0">
                <a:spAutoFit/>
              </a:bodyPr>
              <a:lstStyle/>
              <a:p>
                <a:pPr fontAlgn="base">
                  <a:spcBef>
                    <a:spcPct val="0"/>
                  </a:spcBef>
                  <a:spcAft>
                    <a:spcPct val="0"/>
                  </a:spcAft>
                </a:pPr>
                <a:r>
                  <a:rPr lang="de-DE" sz="900" dirty="0" smtClean="0">
                    <a:solidFill>
                      <a:srgbClr val="0068A9"/>
                    </a:solidFill>
                    <a:cs typeface="Arial" pitchFamily="34" charset="0"/>
                  </a:rPr>
                  <a:t>Standorte Datacenter</a:t>
                </a:r>
                <a:endParaRPr lang="de-DE" sz="900" dirty="0">
                  <a:solidFill>
                    <a:srgbClr val="0068A9"/>
                  </a:solidFill>
                  <a:cs typeface="Arial" pitchFamily="34" charset="0"/>
                </a:endParaRPr>
              </a:p>
            </p:txBody>
          </p:sp>
          <p:sp>
            <p:nvSpPr>
              <p:cNvPr id="48" name="Textfeld 47"/>
              <p:cNvSpPr txBox="1"/>
              <p:nvPr/>
            </p:nvSpPr>
            <p:spPr>
              <a:xfrm>
                <a:off x="11610817" y="5029795"/>
                <a:ext cx="642137" cy="219919"/>
              </a:xfrm>
              <a:prstGeom prst="rect">
                <a:avLst/>
              </a:prstGeom>
              <a:noFill/>
              <a:ln>
                <a:noFill/>
              </a:ln>
            </p:spPr>
            <p:txBody>
              <a:bodyPr wrap="none" lIns="80632" tIns="40316" rIns="80632" bIns="40316" rtlCol="0">
                <a:spAutoFit/>
              </a:bodyPr>
              <a:lstStyle/>
              <a:p>
                <a:pPr fontAlgn="base">
                  <a:spcBef>
                    <a:spcPct val="0"/>
                  </a:spcBef>
                  <a:spcAft>
                    <a:spcPct val="0"/>
                  </a:spcAft>
                </a:pPr>
                <a:r>
                  <a:rPr lang="de-DE" sz="900" dirty="0" smtClean="0">
                    <a:solidFill>
                      <a:srgbClr val="000000"/>
                    </a:solidFill>
                    <a:cs typeface="Arial" pitchFamily="34" charset="0"/>
                  </a:rPr>
                  <a:t>Standorte</a:t>
                </a:r>
                <a:endParaRPr lang="de-DE" sz="900" dirty="0">
                  <a:solidFill>
                    <a:srgbClr val="000000"/>
                  </a:solidFill>
                  <a:cs typeface="Arial" pitchFamily="34" charset="0"/>
                </a:endParaRPr>
              </a:p>
            </p:txBody>
          </p:sp>
          <p:sp>
            <p:nvSpPr>
              <p:cNvPr id="49" name="Ellipse 48"/>
              <p:cNvSpPr/>
              <p:nvPr/>
            </p:nvSpPr>
            <p:spPr>
              <a:xfrm>
                <a:off x="11451518" y="5080046"/>
                <a:ext cx="127033" cy="126947"/>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50" name="Rechteckige Legende 49"/>
              <p:cNvSpPr/>
              <p:nvPr/>
            </p:nvSpPr>
            <p:spPr>
              <a:xfrm>
                <a:off x="11398993" y="3263921"/>
                <a:ext cx="990676" cy="915537"/>
              </a:xfrm>
              <a:prstGeom prst="wedgeRectCallout">
                <a:avLst>
                  <a:gd name="adj1" fmla="val -104385"/>
                  <a:gd name="adj2" fmla="val -73569"/>
                </a:avLst>
              </a:prstGeom>
              <a:solidFill>
                <a:schemeClr val="bg1"/>
              </a:solidFill>
              <a:ln w="952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spcBef>
                    <a:spcPts val="529"/>
                  </a:spcBef>
                  <a:buClr>
                    <a:schemeClr val="accent2"/>
                  </a:buClr>
                </a:pPr>
                <a:r>
                  <a:rPr lang="de-DE" sz="1100" b="1" dirty="0" smtClean="0">
                    <a:solidFill>
                      <a:srgbClr val="0068A9"/>
                    </a:solidFill>
                  </a:rPr>
                  <a:t>Leipzig</a:t>
                </a:r>
                <a:endParaRPr lang="de-DE" sz="1100" b="1" dirty="0">
                  <a:solidFill>
                    <a:srgbClr val="0068A9"/>
                  </a:solidFill>
                </a:endParaRPr>
              </a:p>
            </p:txBody>
          </p:sp>
          <p:sp>
            <p:nvSpPr>
              <p:cNvPr id="51" name="Rechteckige Legende 50"/>
              <p:cNvSpPr/>
              <p:nvPr/>
            </p:nvSpPr>
            <p:spPr>
              <a:xfrm>
                <a:off x="9587490" y="2324342"/>
                <a:ext cx="990676" cy="915537"/>
              </a:xfrm>
              <a:prstGeom prst="wedgeRectCallout">
                <a:avLst>
                  <a:gd name="adj1" fmla="val -61562"/>
                  <a:gd name="adj2" fmla="val -5843"/>
                </a:avLst>
              </a:prstGeom>
              <a:solidFill>
                <a:schemeClr val="bg1"/>
              </a:solidFill>
              <a:ln w="952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spcBef>
                    <a:spcPts val="529"/>
                  </a:spcBef>
                  <a:buClr>
                    <a:schemeClr val="accent2"/>
                  </a:buClr>
                </a:pPr>
                <a:r>
                  <a:rPr lang="de-DE" sz="1100" b="1" dirty="0" smtClean="0">
                    <a:solidFill>
                      <a:srgbClr val="0068A9"/>
                    </a:solidFill>
                  </a:rPr>
                  <a:t>Gütersloh</a:t>
                </a:r>
                <a:endParaRPr lang="de-DE" sz="1100" b="1" dirty="0">
                  <a:solidFill>
                    <a:srgbClr val="0068A9"/>
                  </a:solidFill>
                </a:endParaRPr>
              </a:p>
            </p:txBody>
          </p:sp>
        </p:grpSp>
        <p:sp>
          <p:nvSpPr>
            <p:cNvPr id="29" name="Ellipse 28"/>
            <p:cNvSpPr/>
            <p:nvPr/>
          </p:nvSpPr>
          <p:spPr>
            <a:xfrm>
              <a:off x="8403665" y="3606281"/>
              <a:ext cx="140080" cy="138659"/>
            </a:xfrm>
            <a:prstGeom prst="ellipse">
              <a:avLst/>
            </a:prstGeom>
            <a:solidFill>
              <a:srgbClr val="0068A9"/>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30" name="Rechteckige Legende 29"/>
            <p:cNvSpPr/>
            <p:nvPr/>
          </p:nvSpPr>
          <p:spPr>
            <a:xfrm>
              <a:off x="6665069" y="2571611"/>
              <a:ext cx="1092422" cy="1011590"/>
            </a:xfrm>
            <a:prstGeom prst="wedgeRectCallout">
              <a:avLst>
                <a:gd name="adj1" fmla="val 110639"/>
                <a:gd name="adj2" fmla="val 51956"/>
              </a:avLst>
            </a:prstGeom>
            <a:solidFill>
              <a:schemeClr val="bg1"/>
            </a:solidFill>
            <a:ln w="952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spcBef>
                  <a:spcPts val="529"/>
                </a:spcBef>
                <a:buClr>
                  <a:schemeClr val="accent2"/>
                </a:buClr>
              </a:pPr>
              <a:r>
                <a:rPr lang="de-DE" sz="1100" b="1" dirty="0" smtClean="0">
                  <a:solidFill>
                    <a:srgbClr val="0068A9"/>
                  </a:solidFill>
                </a:rPr>
                <a:t> Düsseldorf</a:t>
              </a:r>
              <a:endParaRPr lang="de-DE" sz="1100" b="1" dirty="0">
                <a:solidFill>
                  <a:srgbClr val="0068A9"/>
                </a:solidFill>
              </a:endParaRPr>
            </a:p>
          </p:txBody>
        </p:sp>
      </p:grpSp>
      <p:sp>
        <p:nvSpPr>
          <p:cNvPr id="194" name="Rechteck 193"/>
          <p:cNvSpPr/>
          <p:nvPr/>
        </p:nvSpPr>
        <p:spPr>
          <a:xfrm>
            <a:off x="624057" y="3249592"/>
            <a:ext cx="3420000" cy="979200"/>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44000" tIns="72000" rIns="144000" bIns="144000" numCol="1" spcCol="0" rtlCol="0" fromWordArt="0" anchor="ctr" anchorCtr="0" forceAA="0" compatLnSpc="1">
            <a:prstTxWarp prst="textNoShape">
              <a:avLst/>
            </a:prstTxWarp>
            <a:noAutofit/>
          </a:bodyPr>
          <a:lstStyle/>
          <a:p>
            <a:pPr lvl="0" algn="ctr"/>
            <a:r>
              <a:rPr lang="de-DE" sz="1400" b="1" dirty="0">
                <a:solidFill>
                  <a:srgbClr val="FFFFFF"/>
                </a:solidFill>
              </a:rPr>
              <a:t>Hochgesicherte Rechenzentrumsflächen</a:t>
            </a:r>
          </a:p>
          <a:p>
            <a:pPr lvl="0" algn="ctr"/>
            <a:r>
              <a:rPr lang="de-DE" sz="1400" dirty="0" smtClean="0">
                <a:solidFill>
                  <a:srgbClr val="FFFFFF"/>
                </a:solidFill>
              </a:rPr>
              <a:t>5.000 </a:t>
            </a:r>
            <a:r>
              <a:rPr lang="de-DE" sz="1400" dirty="0">
                <a:solidFill>
                  <a:srgbClr val="FFFFFF"/>
                </a:solidFill>
              </a:rPr>
              <a:t>m²</a:t>
            </a:r>
          </a:p>
        </p:txBody>
      </p:sp>
      <p:sp>
        <p:nvSpPr>
          <p:cNvPr id="195" name="Rechteck 194"/>
          <p:cNvSpPr/>
          <p:nvPr/>
        </p:nvSpPr>
        <p:spPr>
          <a:xfrm>
            <a:off x="624057" y="4293857"/>
            <a:ext cx="3420000" cy="979200"/>
          </a:xfrm>
          <a:prstGeom prst="rect">
            <a:avLst/>
          </a:prstGeom>
          <a:solidFill>
            <a:srgbClr val="66ADD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28000" tIns="144000" rIns="144000" bIns="144000" numCol="1" spcCol="0" rtlCol="0" fromWordArt="0" anchor="ctr" anchorCtr="0" forceAA="0" compatLnSpc="1">
            <a:prstTxWarp prst="textNoShape">
              <a:avLst/>
            </a:prstTxWarp>
            <a:noAutofit/>
          </a:bodyPr>
          <a:lstStyle/>
          <a:p>
            <a:pPr algn="ctr"/>
            <a:r>
              <a:rPr lang="de-DE" sz="1400" dirty="0"/>
              <a:t> Service Management auf Basis des Best-Practice-Leitfadens  &amp; 30 Jahren Erfahrung</a:t>
            </a:r>
          </a:p>
        </p:txBody>
      </p:sp>
      <p:sp>
        <p:nvSpPr>
          <p:cNvPr id="196" name="Rechteck 195"/>
          <p:cNvSpPr/>
          <p:nvPr/>
        </p:nvSpPr>
        <p:spPr>
          <a:xfrm>
            <a:off x="622323" y="5341318"/>
            <a:ext cx="3420000" cy="979200"/>
          </a:xfrm>
          <a:prstGeom prst="rect">
            <a:avLst/>
          </a:prstGeom>
          <a:solidFill>
            <a:srgbClr val="002749"/>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28000" tIns="144000" rIns="144000" bIns="144000" numCol="1" spcCol="0" rtlCol="0" fromWordArt="0" anchor="ctr" anchorCtr="0" forceAA="0" compatLnSpc="1">
            <a:prstTxWarp prst="textNoShape">
              <a:avLst/>
            </a:prstTxWarp>
            <a:noAutofit/>
          </a:bodyPr>
          <a:lstStyle/>
          <a:p>
            <a:pPr algn="ctr">
              <a:spcAft>
                <a:spcPts val="1415"/>
              </a:spcAft>
              <a:buClr>
                <a:srgbClr val="646464"/>
              </a:buClr>
            </a:pPr>
            <a:r>
              <a:rPr lang="de-DE" sz="1400" b="1" dirty="0" smtClean="0">
                <a:solidFill>
                  <a:srgbClr val="FFFFFF"/>
                </a:solidFill>
              </a:rPr>
              <a:t>Zertifizierte Sicherheit</a:t>
            </a:r>
            <a:r>
              <a:rPr lang="de-DE" sz="1400" dirty="0" smtClean="0">
                <a:solidFill>
                  <a:srgbClr val="FFFFFF"/>
                </a:solidFill>
              </a:rPr>
              <a:t>:</a:t>
            </a:r>
            <a:br>
              <a:rPr lang="de-DE" sz="1400" dirty="0" smtClean="0">
                <a:solidFill>
                  <a:srgbClr val="FFFFFF"/>
                </a:solidFill>
              </a:rPr>
            </a:br>
            <a:r>
              <a:rPr lang="de-DE" sz="1400" dirty="0" smtClean="0">
                <a:solidFill>
                  <a:srgbClr val="FFFFFF"/>
                </a:solidFill>
              </a:rPr>
              <a:t>ISO </a:t>
            </a:r>
            <a:r>
              <a:rPr lang="de-DE" sz="1400" dirty="0">
                <a:solidFill>
                  <a:srgbClr val="FFFFFF"/>
                </a:solidFill>
              </a:rPr>
              <a:t>27001 </a:t>
            </a:r>
          </a:p>
        </p:txBody>
      </p:sp>
      <p:sp>
        <p:nvSpPr>
          <p:cNvPr id="197" name="Rechteck 196"/>
          <p:cNvSpPr/>
          <p:nvPr/>
        </p:nvSpPr>
        <p:spPr>
          <a:xfrm>
            <a:off x="624842" y="2225070"/>
            <a:ext cx="3420000" cy="977462"/>
          </a:xfrm>
          <a:prstGeom prst="rect">
            <a:avLst/>
          </a:prstGeom>
          <a:solidFill>
            <a:srgbClr val="B0C8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28000" tIns="144000" rIns="144000" bIns="144000" numCol="1" spcCol="0" rtlCol="0" fromWordArt="0" anchor="ctr" anchorCtr="0" forceAA="0" compatLnSpc="1">
            <a:prstTxWarp prst="textNoShape">
              <a:avLst/>
            </a:prstTxWarp>
            <a:noAutofit/>
          </a:bodyPr>
          <a:lstStyle/>
          <a:p>
            <a:pPr lvl="0" algn="ctr"/>
            <a:r>
              <a:rPr lang="de-DE" sz="1400" b="1" dirty="0">
                <a:solidFill>
                  <a:schemeClr val="accent1"/>
                </a:solidFill>
              </a:rPr>
              <a:t>Rechenzentren</a:t>
            </a:r>
          </a:p>
          <a:p>
            <a:pPr lvl="0" algn="ctr"/>
            <a:r>
              <a:rPr lang="de-DE" sz="1400" dirty="0">
                <a:solidFill>
                  <a:schemeClr val="accent1"/>
                </a:solidFill>
              </a:rPr>
              <a:t>Düsseldorf, Gütersloh,</a:t>
            </a:r>
            <a:br>
              <a:rPr lang="de-DE" sz="1400" dirty="0">
                <a:solidFill>
                  <a:schemeClr val="accent1"/>
                </a:solidFill>
              </a:rPr>
            </a:br>
            <a:r>
              <a:rPr lang="de-DE" sz="1400" dirty="0">
                <a:solidFill>
                  <a:schemeClr val="accent1"/>
                </a:solidFill>
              </a:rPr>
              <a:t> Leipzig</a:t>
            </a:r>
          </a:p>
        </p:txBody>
      </p:sp>
      <p:pic>
        <p:nvPicPr>
          <p:cNvPr id="198" name="Grafik 197"/>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33143" y="3484105"/>
            <a:ext cx="490242" cy="490242"/>
          </a:xfrm>
          <a:prstGeom prst="rect">
            <a:avLst/>
          </a:prstGeom>
        </p:spPr>
      </p:pic>
      <p:sp>
        <p:nvSpPr>
          <p:cNvPr id="199" name="Rechteck 198"/>
          <p:cNvSpPr/>
          <p:nvPr/>
        </p:nvSpPr>
        <p:spPr>
          <a:xfrm>
            <a:off x="828649" y="4480816"/>
            <a:ext cx="699230" cy="656590"/>
          </a:xfrm>
          <a:prstGeom prst="rect">
            <a:avLst/>
          </a:prstGeom>
        </p:spPr>
        <p:txBody>
          <a:bodyPr wrap="none">
            <a:spAutoFit/>
          </a:bodyPr>
          <a:lstStyle/>
          <a:p>
            <a:pPr algn="ctr">
              <a:lnSpc>
                <a:spcPts val="2200"/>
              </a:lnSpc>
            </a:pPr>
            <a:r>
              <a:rPr lang="de-DE" sz="2400" b="1" dirty="0">
                <a:solidFill>
                  <a:schemeClr val="bg1"/>
                </a:solidFill>
              </a:rPr>
              <a:t>ITIL </a:t>
            </a:r>
            <a:r>
              <a:rPr lang="de-DE" sz="2400" b="1" dirty="0" smtClean="0">
                <a:solidFill>
                  <a:schemeClr val="bg1"/>
                </a:solidFill>
              </a:rPr>
              <a:t/>
            </a:r>
            <a:br>
              <a:rPr lang="de-DE" sz="2400" b="1" dirty="0" smtClean="0">
                <a:solidFill>
                  <a:schemeClr val="bg1"/>
                </a:solidFill>
              </a:rPr>
            </a:br>
            <a:r>
              <a:rPr lang="de-DE" sz="2000" b="1" dirty="0" smtClean="0">
                <a:solidFill>
                  <a:schemeClr val="bg1"/>
                </a:solidFill>
              </a:rPr>
              <a:t>v3 </a:t>
            </a:r>
            <a:endParaRPr lang="de-DE" sz="2000" b="1" dirty="0">
              <a:solidFill>
                <a:schemeClr val="bg1"/>
              </a:solidFill>
            </a:endParaRPr>
          </a:p>
        </p:txBody>
      </p:sp>
      <p:pic>
        <p:nvPicPr>
          <p:cNvPr id="200" name="Grafik 199"/>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71166" y="2479851"/>
            <a:ext cx="396156" cy="495426"/>
          </a:xfrm>
          <a:prstGeom prst="rect">
            <a:avLst/>
          </a:prstGeom>
        </p:spPr>
      </p:pic>
      <p:pic>
        <p:nvPicPr>
          <p:cNvPr id="201" name="Grafik 200"/>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954664" y="5581423"/>
            <a:ext cx="372886" cy="533476"/>
          </a:xfrm>
          <a:prstGeom prst="rect">
            <a:avLst/>
          </a:prstGeom>
        </p:spPr>
      </p:pic>
      <p:pic>
        <p:nvPicPr>
          <p:cNvPr id="202" name="Grafik 201"/>
          <p:cNvPicPr>
            <a:picLocks noChangeAspect="1"/>
          </p:cNvPicPr>
          <p:nvPr/>
        </p:nvPicPr>
        <p:blipFill rotWithShape="1">
          <a:blip r:embed="rId6">
            <a:extLst>
              <a:ext uri="{28A0092B-C50C-407E-A947-70E740481C1C}">
                <a14:useLocalDpi xmlns:a14="http://schemas.microsoft.com/office/drawing/2010/main" val="0"/>
              </a:ext>
            </a:extLst>
          </a:blip>
          <a:srcRect l="2367" t="-1224" r="9916" b="1224"/>
          <a:stretch/>
        </p:blipFill>
        <p:spPr>
          <a:xfrm>
            <a:off x="5175859" y="2511969"/>
            <a:ext cx="1118681" cy="794539"/>
          </a:xfrm>
          <a:prstGeom prst="rect">
            <a:avLst/>
          </a:prstGeom>
        </p:spPr>
      </p:pic>
      <p:pic>
        <p:nvPicPr>
          <p:cNvPr id="203" name="Grafik 202"/>
          <p:cNvPicPr>
            <a:picLocks noChangeAspect="1"/>
          </p:cNvPicPr>
          <p:nvPr/>
        </p:nvPicPr>
        <p:blipFill rotWithShape="1">
          <a:blip r:embed="rId7">
            <a:extLst>
              <a:ext uri="{28A0092B-C50C-407E-A947-70E740481C1C}">
                <a14:useLocalDpi xmlns:a14="http://schemas.microsoft.com/office/drawing/2010/main" val="0"/>
              </a:ext>
            </a:extLst>
          </a:blip>
          <a:srcRect l="11652" r="21412"/>
          <a:stretch/>
        </p:blipFill>
        <p:spPr>
          <a:xfrm>
            <a:off x="8006931" y="3035031"/>
            <a:ext cx="1117613" cy="797327"/>
          </a:xfrm>
          <a:prstGeom prst="rect">
            <a:avLst/>
          </a:prstGeom>
        </p:spPr>
      </p:pic>
      <p:pic>
        <p:nvPicPr>
          <p:cNvPr id="204" name="Grafik 203"/>
          <p:cNvPicPr>
            <a:picLocks noChangeAspect="1"/>
          </p:cNvPicPr>
          <p:nvPr/>
        </p:nvPicPr>
        <p:blipFill rotWithShape="1">
          <a:blip r:embed="rId8">
            <a:extLst>
              <a:ext uri="{28A0092B-C50C-407E-A947-70E740481C1C}">
                <a14:useLocalDpi xmlns:a14="http://schemas.microsoft.com/office/drawing/2010/main" val="0"/>
              </a:ext>
            </a:extLst>
          </a:blip>
          <a:srcRect l="7420" t="12881" r="-1"/>
          <a:stretch/>
        </p:blipFill>
        <p:spPr>
          <a:xfrm>
            <a:off x="10277649" y="4191825"/>
            <a:ext cx="1118681" cy="789528"/>
          </a:xfrm>
          <a:prstGeom prst="rect">
            <a:avLst/>
          </a:prstGeom>
        </p:spPr>
      </p:pic>
      <p:sp>
        <p:nvSpPr>
          <p:cNvPr id="205" name="Textfeld 204"/>
          <p:cNvSpPr txBox="1"/>
          <p:nvPr/>
        </p:nvSpPr>
        <p:spPr>
          <a:xfrm>
            <a:off x="7352671" y="5340413"/>
            <a:ext cx="953861" cy="219919"/>
          </a:xfrm>
          <a:prstGeom prst="rect">
            <a:avLst/>
          </a:prstGeom>
          <a:noFill/>
        </p:spPr>
        <p:txBody>
          <a:bodyPr wrap="square" lIns="80632" tIns="40316" rIns="80632" bIns="40316" rtlCol="0">
            <a:spAutoFit/>
          </a:bodyPr>
          <a:lstStyle/>
          <a:p>
            <a:pPr fontAlgn="base">
              <a:spcBef>
                <a:spcPct val="0"/>
              </a:spcBef>
              <a:spcAft>
                <a:spcPct val="0"/>
              </a:spcAft>
            </a:pPr>
            <a:r>
              <a:rPr lang="de-DE" sz="900" b="1" dirty="0" err="1" smtClean="0">
                <a:solidFill>
                  <a:srgbClr val="000000"/>
                </a:solidFill>
                <a:cs typeface="Arial" pitchFamily="34" charset="0"/>
              </a:rPr>
              <a:t>Nehren</a:t>
            </a:r>
            <a:endParaRPr lang="de-DE" sz="900" b="1" dirty="0">
              <a:solidFill>
                <a:srgbClr val="000000"/>
              </a:solidFill>
              <a:cs typeface="Arial" pitchFamily="34" charset="0"/>
            </a:endParaRPr>
          </a:p>
        </p:txBody>
      </p:sp>
      <p:sp>
        <p:nvSpPr>
          <p:cNvPr id="206" name="Ellipse 205"/>
          <p:cNvSpPr/>
          <p:nvPr/>
        </p:nvSpPr>
        <p:spPr>
          <a:xfrm>
            <a:off x="7832689" y="5382907"/>
            <a:ext cx="159686" cy="155595"/>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207" name="Ellipse 206"/>
          <p:cNvSpPr/>
          <p:nvPr/>
        </p:nvSpPr>
        <p:spPr>
          <a:xfrm>
            <a:off x="7387572" y="3399698"/>
            <a:ext cx="159686" cy="155595"/>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fontAlgn="base">
              <a:spcBef>
                <a:spcPct val="0"/>
              </a:spcBef>
              <a:spcAft>
                <a:spcPct val="0"/>
              </a:spcAft>
            </a:pPr>
            <a:endParaRPr lang="de-DE">
              <a:solidFill>
                <a:srgbClr val="FFFFFF"/>
              </a:solidFill>
            </a:endParaRPr>
          </a:p>
        </p:txBody>
      </p:sp>
      <p:sp>
        <p:nvSpPr>
          <p:cNvPr id="208" name="Textfeld 207"/>
          <p:cNvSpPr txBox="1"/>
          <p:nvPr/>
        </p:nvSpPr>
        <p:spPr>
          <a:xfrm>
            <a:off x="7347124" y="3490001"/>
            <a:ext cx="1015419" cy="269547"/>
          </a:xfrm>
          <a:prstGeom prst="rect">
            <a:avLst/>
          </a:prstGeom>
          <a:noFill/>
        </p:spPr>
        <p:txBody>
          <a:bodyPr wrap="square" lIns="80632" tIns="40316" rIns="80632" bIns="40316" rtlCol="0">
            <a:spAutoFit/>
          </a:bodyPr>
          <a:lstStyle/>
          <a:p>
            <a:pPr fontAlgn="base">
              <a:spcBef>
                <a:spcPct val="0"/>
              </a:spcBef>
              <a:spcAft>
                <a:spcPct val="0"/>
              </a:spcAft>
            </a:pPr>
            <a:r>
              <a:rPr lang="de-DE" sz="900" b="1" dirty="0">
                <a:solidFill>
                  <a:srgbClr val="000000"/>
                </a:solidFill>
                <a:cs typeface="Arial" pitchFamily="34" charset="0"/>
              </a:rPr>
              <a:t>Dortmund</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40</a:t>
            </a:fld>
            <a:endParaRPr lang="de-DE"/>
          </a:p>
        </p:txBody>
      </p:sp>
      <p:sp>
        <p:nvSpPr>
          <p:cNvPr id="3" name="Titel 2"/>
          <p:cNvSpPr>
            <a:spLocks noGrp="1"/>
          </p:cNvSpPr>
          <p:nvPr>
            <p:ph type="title"/>
          </p:nvPr>
        </p:nvSpPr>
        <p:spPr/>
        <p:txBody>
          <a:bodyPr/>
          <a:lstStyle/>
          <a:p>
            <a:r>
              <a:rPr lang="de-DE" dirty="0" smtClean="0"/>
              <a:t>Dienste auf der SAP Cloud </a:t>
            </a:r>
            <a:r>
              <a:rPr lang="de-DE" dirty="0" err="1" smtClean="0"/>
              <a:t>Platform</a:t>
            </a:r>
            <a:endParaRPr lang="de-DE" dirty="0"/>
          </a:p>
        </p:txBody>
      </p:sp>
      <p:pic>
        <p:nvPicPr>
          <p:cNvPr id="4" name="Grafik 3"/>
          <p:cNvPicPr/>
          <p:nvPr/>
        </p:nvPicPr>
        <p:blipFill rotWithShape="1">
          <a:blip r:embed="rId2" cstate="print">
            <a:extLst>
              <a:ext uri="{28A0092B-C50C-407E-A947-70E740481C1C}">
                <a14:useLocalDpi xmlns:a14="http://schemas.microsoft.com/office/drawing/2010/main" val="0"/>
              </a:ext>
            </a:extLst>
          </a:blip>
          <a:srcRect l="1297" t="7807" r="1287"/>
          <a:stretch/>
        </p:blipFill>
        <p:spPr bwMode="auto">
          <a:xfrm>
            <a:off x="397161" y="2068945"/>
            <a:ext cx="11305309" cy="3389745"/>
          </a:xfrm>
          <a:prstGeom prst="rect">
            <a:avLst/>
          </a:prstGeom>
          <a:ln>
            <a:noFill/>
          </a:ln>
          <a:extLst>
            <a:ext uri="{53640926-AAD7-44D8-BBD7-CCE9431645EC}">
              <a14:shadowObscured xmlns:a14="http://schemas.microsoft.com/office/drawing/2010/main"/>
            </a:ext>
          </a:extLst>
        </p:spPr>
      </p:pic>
      <p:sp>
        <p:nvSpPr>
          <p:cNvPr id="5" name="Textfeld 4"/>
          <p:cNvSpPr txBox="1"/>
          <p:nvPr/>
        </p:nvSpPr>
        <p:spPr>
          <a:xfrm>
            <a:off x="249377" y="6299196"/>
            <a:ext cx="8285019" cy="246221"/>
          </a:xfrm>
          <a:prstGeom prst="rect">
            <a:avLst/>
          </a:prstGeom>
          <a:noFill/>
        </p:spPr>
        <p:txBody>
          <a:bodyPr wrap="square" rtlCol="0">
            <a:spAutoFit/>
          </a:bodyPr>
          <a:lstStyle/>
          <a:p>
            <a:r>
              <a:rPr lang="de-DE" sz="1000" dirty="0"/>
              <a:t>Quelle: https://cloudplatform.sap.com/capabilities.html</a:t>
            </a:r>
          </a:p>
        </p:txBody>
      </p:sp>
      <p:sp>
        <p:nvSpPr>
          <p:cNvPr id="6" name="Datumsplatzhalter 5"/>
          <p:cNvSpPr>
            <a:spLocks noGrp="1"/>
          </p:cNvSpPr>
          <p:nvPr>
            <p:ph type="dt" idx="10"/>
          </p:nvPr>
        </p:nvSpPr>
        <p:spPr/>
        <p:txBody>
          <a:bodyPr/>
          <a:lstStyle/>
          <a:p>
            <a:r>
              <a:rPr lang="de-DE" smtClean="0"/>
              <a:t>18/09/18</a:t>
            </a:r>
            <a:endParaRPr lang="de-DE"/>
          </a:p>
        </p:txBody>
      </p:sp>
      <p:sp>
        <p:nvSpPr>
          <p:cNvPr id="7" name="Fußzeilenplatzhalter 6"/>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24635987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Kapitel 3</a:t>
            </a:r>
            <a:endParaRPr lang="de-DE" dirty="0"/>
          </a:p>
        </p:txBody>
      </p:sp>
      <p:sp>
        <p:nvSpPr>
          <p:cNvPr id="3" name="Foliennummernplatzhalt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41</a:t>
            </a:fld>
            <a:endParaRPr lang="de-DE"/>
          </a:p>
        </p:txBody>
      </p:sp>
      <p:sp>
        <p:nvSpPr>
          <p:cNvPr id="4" name="Datumsplatzhalter 3"/>
          <p:cNvSpPr>
            <a:spLocks noGrp="1"/>
          </p:cNvSpPr>
          <p:nvPr>
            <p:ph type="dt" idx="10"/>
          </p:nvPr>
        </p:nvSpPr>
        <p:spPr/>
        <p:txBody>
          <a:bodyPr/>
          <a:lstStyle/>
          <a:p>
            <a:r>
              <a:rPr lang="de-DE" smtClean="0"/>
              <a:t>18/09/18</a:t>
            </a:r>
            <a:endParaRPr lang="de-DE"/>
          </a:p>
        </p:txBody>
      </p:sp>
      <p:sp>
        <p:nvSpPr>
          <p:cNvPr id="5" name="Fußzeilenplatzhalter 4"/>
          <p:cNvSpPr>
            <a:spLocks noGrp="1"/>
          </p:cNvSpPr>
          <p:nvPr>
            <p:ph type="ftr" idx="11"/>
          </p:nvPr>
        </p:nvSpPr>
        <p:spPr/>
        <p:txBody>
          <a:bodyPr/>
          <a:lstStyle/>
          <a:p>
            <a:r>
              <a:rPr lang="de-DE" smtClean="0"/>
              <a:t>| Angela Stöckert | Arvato Systems | Berufsakademie Sachsen </a:t>
            </a:r>
            <a:endParaRPr lang="de-DE"/>
          </a:p>
        </p:txBody>
      </p:sp>
    </p:spTree>
    <p:extLst>
      <p:ext uri="{BB962C8B-B14F-4D97-AF65-F5344CB8AC3E}">
        <p14:creationId xmlns:p14="http://schemas.microsoft.com/office/powerpoint/2010/main" val="42877859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Datumsplatzhalter 1"/>
          <p:cNvSpPr>
            <a:spLocks noGrp="1"/>
          </p:cNvSpPr>
          <p:nvPr>
            <p:ph type="dt" idx="10"/>
          </p:nvPr>
        </p:nvSpPr>
        <p:spPr/>
        <p:txBody>
          <a:bodyPr/>
          <a:lstStyle/>
          <a:p>
            <a:r>
              <a:rPr lang="de-DE" smtClean="0"/>
              <a:t>18/09/18</a:t>
            </a:r>
            <a:endParaRPr lang="de-DE"/>
          </a:p>
        </p:txBody>
      </p:sp>
      <p:sp>
        <p:nvSpPr>
          <p:cNvPr id="3" name="Fußzeilenplatzhalter 2"/>
          <p:cNvSpPr>
            <a:spLocks noGrp="1"/>
          </p:cNvSpPr>
          <p:nvPr>
            <p:ph type="ftr" idx="11"/>
          </p:nvPr>
        </p:nvSpPr>
        <p:spPr/>
        <p:txBody>
          <a:bodyPr/>
          <a:lstStyle/>
          <a:p>
            <a:r>
              <a:rPr lang="de-DE" smtClean="0"/>
              <a:t>| Angela Stöckert | Arvato Systems | Berufsakademie Sachsen </a:t>
            </a:r>
            <a:endParaRPr lang="de-DE"/>
          </a:p>
        </p:txBody>
      </p:sp>
      <p:sp>
        <p:nvSpPr>
          <p:cNvPr id="4" name="Foliennummernplatzhalt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42</a:t>
            </a:fld>
            <a:endParaRPr lang="de-DE"/>
          </a:p>
        </p:txBody>
      </p:sp>
      <p:sp>
        <p:nvSpPr>
          <p:cNvPr id="16" name="Titel 15"/>
          <p:cNvSpPr>
            <a:spLocks noGrp="1"/>
          </p:cNvSpPr>
          <p:nvPr>
            <p:ph type="title"/>
          </p:nvPr>
        </p:nvSpPr>
        <p:spPr/>
        <p:txBody>
          <a:bodyPr/>
          <a:lstStyle/>
          <a:p>
            <a:r>
              <a:rPr lang="de-DE" dirty="0" smtClean="0"/>
              <a:t>Grundsätze von Fiori</a:t>
            </a:r>
            <a:endParaRPr lang="de-DE" dirty="0"/>
          </a:p>
        </p:txBody>
      </p:sp>
      <p:pic>
        <p:nvPicPr>
          <p:cNvPr id="20" name="Grafik 19"/>
          <p:cNvPicPr>
            <a:picLocks noChangeAspect="1"/>
          </p:cNvPicPr>
          <p:nvPr/>
        </p:nvPicPr>
        <p:blipFill rotWithShape="1">
          <a:blip r:embed="rId2"/>
          <a:srcRect l="18400" t="4943" r="9386"/>
          <a:stretch/>
        </p:blipFill>
        <p:spPr>
          <a:xfrm>
            <a:off x="2850774" y="1317812"/>
            <a:ext cx="1891553" cy="2824884"/>
          </a:xfrm>
          <a:prstGeom prst="rect">
            <a:avLst/>
          </a:prstGeom>
        </p:spPr>
      </p:pic>
      <p:pic>
        <p:nvPicPr>
          <p:cNvPr id="21" name="Grafik 20"/>
          <p:cNvPicPr>
            <a:picLocks noChangeAspect="1"/>
          </p:cNvPicPr>
          <p:nvPr/>
        </p:nvPicPr>
        <p:blipFill rotWithShape="1">
          <a:blip r:embed="rId3"/>
          <a:srcRect l="15607" t="3208" r="7554"/>
          <a:stretch/>
        </p:blipFill>
        <p:spPr>
          <a:xfrm>
            <a:off x="6338045" y="1290917"/>
            <a:ext cx="1873624" cy="2784257"/>
          </a:xfrm>
          <a:prstGeom prst="rect">
            <a:avLst/>
          </a:prstGeom>
        </p:spPr>
      </p:pic>
      <p:pic>
        <p:nvPicPr>
          <p:cNvPr id="23" name="Grafik 22"/>
          <p:cNvPicPr>
            <a:picLocks noChangeAspect="1"/>
          </p:cNvPicPr>
          <p:nvPr/>
        </p:nvPicPr>
        <p:blipFill rotWithShape="1">
          <a:blip r:embed="rId4"/>
          <a:srcRect l="6537" t="2629" r="14285"/>
          <a:stretch/>
        </p:blipFill>
        <p:spPr>
          <a:xfrm>
            <a:off x="4643719" y="3343835"/>
            <a:ext cx="1900517" cy="2643260"/>
          </a:xfrm>
          <a:prstGeom prst="rect">
            <a:avLst/>
          </a:prstGeom>
        </p:spPr>
      </p:pic>
      <p:pic>
        <p:nvPicPr>
          <p:cNvPr id="24" name="Grafik 23"/>
          <p:cNvPicPr>
            <a:picLocks noChangeAspect="1"/>
          </p:cNvPicPr>
          <p:nvPr/>
        </p:nvPicPr>
        <p:blipFill rotWithShape="1">
          <a:blip r:embed="rId5"/>
          <a:srcRect l="14349" t="6636" r="16823"/>
          <a:stretch/>
        </p:blipFill>
        <p:spPr>
          <a:xfrm>
            <a:off x="7987555" y="3065929"/>
            <a:ext cx="1927412" cy="2836830"/>
          </a:xfrm>
          <a:prstGeom prst="rect">
            <a:avLst/>
          </a:prstGeom>
        </p:spPr>
      </p:pic>
      <p:sp>
        <p:nvSpPr>
          <p:cNvPr id="26" name="Textfeld 25"/>
          <p:cNvSpPr txBox="1"/>
          <p:nvPr/>
        </p:nvSpPr>
        <p:spPr>
          <a:xfrm>
            <a:off x="249377" y="6299196"/>
            <a:ext cx="8285019" cy="246221"/>
          </a:xfrm>
          <a:prstGeom prst="rect">
            <a:avLst/>
          </a:prstGeom>
          <a:noFill/>
        </p:spPr>
        <p:txBody>
          <a:bodyPr wrap="square" rtlCol="0">
            <a:spAutoFit/>
          </a:bodyPr>
          <a:lstStyle/>
          <a:p>
            <a:r>
              <a:rPr lang="de-DE" sz="1000" dirty="0"/>
              <a:t>Quelle: https://experience.sap.com/fiori-design/</a:t>
            </a:r>
          </a:p>
        </p:txBody>
      </p:sp>
      <p:pic>
        <p:nvPicPr>
          <p:cNvPr id="12" name="Grafik 11"/>
          <p:cNvPicPr>
            <a:picLocks noChangeAspect="1"/>
          </p:cNvPicPr>
          <p:nvPr/>
        </p:nvPicPr>
        <p:blipFill rotWithShape="1">
          <a:blip r:embed="rId2"/>
          <a:srcRect l="18400" t="4943" r="9386"/>
          <a:stretch/>
        </p:blipFill>
        <p:spPr>
          <a:xfrm>
            <a:off x="2897967" y="1255059"/>
            <a:ext cx="1891553" cy="2824884"/>
          </a:xfrm>
          <a:prstGeom prst="rect">
            <a:avLst/>
          </a:prstGeom>
        </p:spPr>
      </p:pic>
      <p:pic>
        <p:nvPicPr>
          <p:cNvPr id="13" name="Grafik 12"/>
          <p:cNvPicPr>
            <a:picLocks noChangeAspect="1"/>
          </p:cNvPicPr>
          <p:nvPr/>
        </p:nvPicPr>
        <p:blipFill rotWithShape="1">
          <a:blip r:embed="rId4"/>
          <a:srcRect l="6537" t="2629" r="14285"/>
          <a:stretch/>
        </p:blipFill>
        <p:spPr>
          <a:xfrm>
            <a:off x="4690912" y="3281082"/>
            <a:ext cx="1900517" cy="2643260"/>
          </a:xfrm>
          <a:prstGeom prst="rect">
            <a:avLst/>
          </a:prstGeom>
        </p:spPr>
      </p:pic>
      <p:pic>
        <p:nvPicPr>
          <p:cNvPr id="19" name="Grafik 18"/>
          <p:cNvPicPr>
            <a:picLocks noChangeAspect="1"/>
          </p:cNvPicPr>
          <p:nvPr/>
        </p:nvPicPr>
        <p:blipFill rotWithShape="1">
          <a:blip r:embed="rId6"/>
          <a:srcRect l="7997" t="3128" r="10078"/>
          <a:stretch/>
        </p:blipFill>
        <p:spPr>
          <a:xfrm>
            <a:off x="954479" y="3326907"/>
            <a:ext cx="1849102" cy="2637947"/>
          </a:xfrm>
          <a:prstGeom prst="rect">
            <a:avLst/>
          </a:prstGeom>
        </p:spPr>
      </p:pic>
    </p:spTree>
    <p:extLst>
      <p:ext uri="{BB962C8B-B14F-4D97-AF65-F5344CB8AC3E}">
        <p14:creationId xmlns:p14="http://schemas.microsoft.com/office/powerpoint/2010/main" val="35959338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p:cNvSpPr>
            <a:spLocks noGrp="1"/>
          </p:cNvSpPr>
          <p:nvPr>
            <p:ph type="dt" idx="10"/>
          </p:nvPr>
        </p:nvSpPr>
        <p:spPr/>
        <p:txBody>
          <a:bodyPr/>
          <a:lstStyle/>
          <a:p>
            <a:r>
              <a:rPr lang="de-DE" smtClean="0"/>
              <a:t>18/09/18</a:t>
            </a:r>
            <a:endParaRPr lang="de-DE"/>
          </a:p>
        </p:txBody>
      </p:sp>
      <p:sp>
        <p:nvSpPr>
          <p:cNvPr id="3" name="Fußzeilenplatzhalter 2"/>
          <p:cNvSpPr>
            <a:spLocks noGrp="1"/>
          </p:cNvSpPr>
          <p:nvPr>
            <p:ph type="ftr" idx="11"/>
          </p:nvPr>
        </p:nvSpPr>
        <p:spPr/>
        <p:txBody>
          <a:bodyPr/>
          <a:lstStyle/>
          <a:p>
            <a:r>
              <a:rPr lang="de-DE" smtClean="0"/>
              <a:t>| Angela Stöckert | Arvato Systems | Berufsakademie Sachsen </a:t>
            </a:r>
            <a:endParaRPr lang="de-DE"/>
          </a:p>
        </p:txBody>
      </p:sp>
      <p:sp>
        <p:nvSpPr>
          <p:cNvPr id="4" name="Foliennummernplatzhalt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43</a:t>
            </a:fld>
            <a:endParaRPr lang="de-DE"/>
          </a:p>
        </p:txBody>
      </p:sp>
      <p:sp>
        <p:nvSpPr>
          <p:cNvPr id="16" name="Titel 15"/>
          <p:cNvSpPr>
            <a:spLocks noGrp="1"/>
          </p:cNvSpPr>
          <p:nvPr>
            <p:ph type="title"/>
          </p:nvPr>
        </p:nvSpPr>
        <p:spPr/>
        <p:txBody>
          <a:bodyPr/>
          <a:lstStyle/>
          <a:p>
            <a:r>
              <a:rPr lang="de-DE" dirty="0" smtClean="0"/>
              <a:t>Grundsätze von Fiori</a:t>
            </a:r>
            <a:endParaRPr lang="de-DE" dirty="0"/>
          </a:p>
        </p:txBody>
      </p:sp>
      <p:pic>
        <p:nvPicPr>
          <p:cNvPr id="20" name="Grafik 19"/>
          <p:cNvPicPr>
            <a:picLocks noChangeAspect="1"/>
          </p:cNvPicPr>
          <p:nvPr/>
        </p:nvPicPr>
        <p:blipFill rotWithShape="1">
          <a:blip r:embed="rId2"/>
          <a:srcRect l="11911"/>
          <a:stretch/>
        </p:blipFill>
        <p:spPr>
          <a:xfrm>
            <a:off x="556182" y="1170896"/>
            <a:ext cx="1312534" cy="1690489"/>
          </a:xfrm>
          <a:prstGeom prst="rect">
            <a:avLst/>
          </a:prstGeom>
        </p:spPr>
      </p:pic>
      <p:pic>
        <p:nvPicPr>
          <p:cNvPr id="21" name="Grafik 20"/>
          <p:cNvPicPr>
            <a:picLocks noChangeAspect="1"/>
          </p:cNvPicPr>
          <p:nvPr/>
        </p:nvPicPr>
        <p:blipFill>
          <a:blip r:embed="rId3"/>
          <a:stretch>
            <a:fillRect/>
          </a:stretch>
        </p:blipFill>
        <p:spPr>
          <a:xfrm>
            <a:off x="2595474" y="1225078"/>
            <a:ext cx="1387068" cy="1636307"/>
          </a:xfrm>
          <a:prstGeom prst="rect">
            <a:avLst/>
          </a:prstGeom>
        </p:spPr>
      </p:pic>
      <p:pic>
        <p:nvPicPr>
          <p:cNvPr id="22" name="Grafik 21"/>
          <p:cNvPicPr>
            <a:picLocks noChangeAspect="1"/>
          </p:cNvPicPr>
          <p:nvPr/>
        </p:nvPicPr>
        <p:blipFill>
          <a:blip r:embed="rId4"/>
          <a:stretch>
            <a:fillRect/>
          </a:stretch>
        </p:blipFill>
        <p:spPr>
          <a:xfrm>
            <a:off x="4709300" y="1246088"/>
            <a:ext cx="1338304" cy="1614634"/>
          </a:xfrm>
          <a:prstGeom prst="rect">
            <a:avLst/>
          </a:prstGeom>
        </p:spPr>
      </p:pic>
      <p:pic>
        <p:nvPicPr>
          <p:cNvPr id="23" name="Grafik 22"/>
          <p:cNvPicPr>
            <a:picLocks noChangeAspect="1"/>
          </p:cNvPicPr>
          <p:nvPr/>
        </p:nvPicPr>
        <p:blipFill>
          <a:blip r:embed="rId5"/>
          <a:stretch>
            <a:fillRect/>
          </a:stretch>
        </p:blipFill>
        <p:spPr>
          <a:xfrm>
            <a:off x="1648043" y="2824624"/>
            <a:ext cx="1365395" cy="1544197"/>
          </a:xfrm>
          <a:prstGeom prst="rect">
            <a:avLst/>
          </a:prstGeom>
        </p:spPr>
      </p:pic>
      <p:pic>
        <p:nvPicPr>
          <p:cNvPr id="24" name="Grafik 23"/>
          <p:cNvPicPr>
            <a:picLocks noChangeAspect="1"/>
          </p:cNvPicPr>
          <p:nvPr/>
        </p:nvPicPr>
        <p:blipFill rotWithShape="1">
          <a:blip r:embed="rId6"/>
          <a:srcRect l="13891" t="8365" r="13912"/>
          <a:stretch/>
        </p:blipFill>
        <p:spPr>
          <a:xfrm>
            <a:off x="3770886" y="2821736"/>
            <a:ext cx="1150070" cy="1583842"/>
          </a:xfrm>
          <a:prstGeom prst="rect">
            <a:avLst/>
          </a:prstGeom>
        </p:spPr>
      </p:pic>
      <p:sp>
        <p:nvSpPr>
          <p:cNvPr id="26" name="Textfeld 25"/>
          <p:cNvSpPr txBox="1"/>
          <p:nvPr/>
        </p:nvSpPr>
        <p:spPr>
          <a:xfrm>
            <a:off x="249377" y="6299196"/>
            <a:ext cx="8285019" cy="246221"/>
          </a:xfrm>
          <a:prstGeom prst="rect">
            <a:avLst/>
          </a:prstGeom>
          <a:noFill/>
        </p:spPr>
        <p:txBody>
          <a:bodyPr wrap="square" rtlCol="0">
            <a:spAutoFit/>
          </a:bodyPr>
          <a:lstStyle/>
          <a:p>
            <a:r>
              <a:rPr lang="de-DE" sz="1000" dirty="0"/>
              <a:t>Quelle: https://experience.sap.com/fiori-design/</a:t>
            </a:r>
          </a:p>
        </p:txBody>
      </p:sp>
      <p:sp>
        <p:nvSpPr>
          <p:cNvPr id="25" name="Flussdiagramm: Verzweigung 24"/>
          <p:cNvSpPr/>
          <p:nvPr/>
        </p:nvSpPr>
        <p:spPr>
          <a:xfrm>
            <a:off x="6827356" y="3530994"/>
            <a:ext cx="3414079" cy="2047639"/>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800" b="1" dirty="0" smtClean="0">
                <a:solidFill>
                  <a:schemeClr val="bg1"/>
                </a:solidFill>
              </a:rPr>
              <a:t>3:3:1</a:t>
            </a:r>
            <a:endParaRPr lang="de-DE" sz="2800" b="1" dirty="0">
              <a:solidFill>
                <a:schemeClr val="bg1"/>
              </a:solidFill>
            </a:endParaRPr>
          </a:p>
        </p:txBody>
      </p:sp>
    </p:spTree>
    <p:extLst>
      <p:ext uri="{BB962C8B-B14F-4D97-AF65-F5344CB8AC3E}">
        <p14:creationId xmlns:p14="http://schemas.microsoft.com/office/powerpoint/2010/main" val="23128478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p:cNvSpPr>
            <a:spLocks noGrp="1"/>
          </p:cNvSpPr>
          <p:nvPr>
            <p:ph type="dt" idx="10"/>
          </p:nvPr>
        </p:nvSpPr>
        <p:spPr/>
        <p:txBody>
          <a:bodyPr/>
          <a:lstStyle/>
          <a:p>
            <a:r>
              <a:rPr lang="de-DE" smtClean="0"/>
              <a:t>18/09/18</a:t>
            </a:r>
            <a:endParaRPr lang="de-DE"/>
          </a:p>
        </p:txBody>
      </p:sp>
      <p:sp>
        <p:nvSpPr>
          <p:cNvPr id="3" name="Fußzeilenplatzhalter 2"/>
          <p:cNvSpPr>
            <a:spLocks noGrp="1"/>
          </p:cNvSpPr>
          <p:nvPr>
            <p:ph type="ftr" idx="11"/>
          </p:nvPr>
        </p:nvSpPr>
        <p:spPr/>
        <p:txBody>
          <a:bodyPr/>
          <a:lstStyle/>
          <a:p>
            <a:r>
              <a:rPr lang="de-DE" smtClean="0"/>
              <a:t>| Angela Stöckert | Arvato Systems | Berufsakademie Sachsen </a:t>
            </a:r>
            <a:endParaRPr lang="de-DE"/>
          </a:p>
        </p:txBody>
      </p:sp>
      <p:sp>
        <p:nvSpPr>
          <p:cNvPr id="4" name="Foliennummernplatzhalt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44</a:t>
            </a:fld>
            <a:endParaRPr lang="de-DE"/>
          </a:p>
        </p:txBody>
      </p:sp>
      <p:sp>
        <p:nvSpPr>
          <p:cNvPr id="16" name="Textplatzhalter 15"/>
          <p:cNvSpPr>
            <a:spLocks noGrp="1"/>
          </p:cNvSpPr>
          <p:nvPr>
            <p:ph type="body" idx="1"/>
          </p:nvPr>
        </p:nvSpPr>
        <p:spPr/>
        <p:txBody>
          <a:bodyPr/>
          <a:lstStyle/>
          <a:p>
            <a:endParaRPr lang="de-DE" dirty="0"/>
          </a:p>
        </p:txBody>
      </p:sp>
      <p:sp>
        <p:nvSpPr>
          <p:cNvPr id="15" name="Titel 14"/>
          <p:cNvSpPr>
            <a:spLocks noGrp="1"/>
          </p:cNvSpPr>
          <p:nvPr>
            <p:ph type="title"/>
          </p:nvPr>
        </p:nvSpPr>
        <p:spPr/>
        <p:txBody>
          <a:bodyPr/>
          <a:lstStyle/>
          <a:p>
            <a:r>
              <a:rPr lang="de-DE" dirty="0" smtClean="0"/>
              <a:t>Fiori</a:t>
            </a:r>
            <a:endParaRPr lang="de-DE" dirty="0"/>
          </a:p>
        </p:txBody>
      </p:sp>
      <p:pic>
        <p:nvPicPr>
          <p:cNvPr id="17" name="Grafik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490" y="1260000"/>
            <a:ext cx="11204216" cy="4831818"/>
          </a:xfrm>
          <a:prstGeom prst="rect">
            <a:avLst/>
          </a:prstGeom>
        </p:spPr>
      </p:pic>
      <p:sp>
        <p:nvSpPr>
          <p:cNvPr id="18" name="Textfeld 17"/>
          <p:cNvSpPr txBox="1"/>
          <p:nvPr/>
        </p:nvSpPr>
        <p:spPr>
          <a:xfrm>
            <a:off x="249377" y="6299196"/>
            <a:ext cx="8285019" cy="246221"/>
          </a:xfrm>
          <a:prstGeom prst="rect">
            <a:avLst/>
          </a:prstGeom>
          <a:noFill/>
        </p:spPr>
        <p:txBody>
          <a:bodyPr wrap="square" rtlCol="0">
            <a:spAutoFit/>
          </a:bodyPr>
          <a:lstStyle/>
          <a:p>
            <a:r>
              <a:rPr lang="de-DE" sz="1000" dirty="0"/>
              <a:t>Quelle: https://www.nextview.nl/sap-fiori-analytical-apps-explained/</a:t>
            </a:r>
          </a:p>
        </p:txBody>
      </p:sp>
    </p:spTree>
    <p:extLst>
      <p:ext uri="{BB962C8B-B14F-4D97-AF65-F5344CB8AC3E}">
        <p14:creationId xmlns:p14="http://schemas.microsoft.com/office/powerpoint/2010/main" val="9539736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6"/>
          <p:cNvSpPr txBox="1">
            <a:spLocks noGrp="1"/>
          </p:cNvSpPr>
          <p:nvPr>
            <p:ph type="dt" idx="10"/>
          </p:nvPr>
        </p:nvSpPr>
        <p:spPr>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426" name="Google Shape;426;p36"/>
          <p:cNvSpPr txBox="1">
            <a:spLocks noGrp="1"/>
          </p:cNvSpPr>
          <p:nvPr>
            <p:ph type="ftr" idx="11"/>
          </p:nvPr>
        </p:nvSpPr>
        <p:spPr>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427" name="Google Shape;427;p36"/>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45</a:t>
            </a:fld>
            <a:endParaRPr sz="800">
              <a:solidFill>
                <a:srgbClr val="686868"/>
              </a:solidFill>
              <a:latin typeface="Calibri"/>
              <a:ea typeface="Calibri"/>
              <a:cs typeface="Calibri"/>
              <a:sym typeface="Calibri"/>
            </a:endParaRPr>
          </a:p>
        </p:txBody>
      </p:sp>
      <p:sp>
        <p:nvSpPr>
          <p:cNvPr id="429" name="Google Shape;429;p36"/>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dirty="0">
                <a:solidFill>
                  <a:schemeClr val="accent1"/>
                </a:solidFill>
                <a:latin typeface="Calibri"/>
                <a:ea typeface="Calibri"/>
                <a:cs typeface="Calibri"/>
                <a:sym typeface="Calibri"/>
              </a:rPr>
              <a:t>Architektur der </a:t>
            </a:r>
            <a:r>
              <a:rPr lang="de-DE" sz="3200" b="0" i="0" u="none" strike="noStrike" cap="none" dirty="0" smtClean="0">
                <a:solidFill>
                  <a:schemeClr val="accent1"/>
                </a:solidFill>
                <a:latin typeface="Calibri"/>
                <a:ea typeface="Calibri"/>
                <a:cs typeface="Calibri"/>
                <a:sym typeface="Calibri"/>
              </a:rPr>
              <a:t>Anwendung</a:t>
            </a:r>
            <a:endParaRPr dirty="0"/>
          </a:p>
        </p:txBody>
      </p:sp>
      <p:pic>
        <p:nvPicPr>
          <p:cNvPr id="9" name="Grafik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386" y="1019220"/>
            <a:ext cx="11240996" cy="5086016"/>
          </a:xfrm>
          <a:prstGeom prst="rect">
            <a:avLst/>
          </a:prstGeom>
        </p:spPr>
      </p:pic>
      <p:sp>
        <p:nvSpPr>
          <p:cNvPr id="7" name="Textfeld 6"/>
          <p:cNvSpPr txBox="1"/>
          <p:nvPr/>
        </p:nvSpPr>
        <p:spPr>
          <a:xfrm>
            <a:off x="249377" y="6299196"/>
            <a:ext cx="8285019" cy="246221"/>
          </a:xfrm>
          <a:prstGeom prst="rect">
            <a:avLst/>
          </a:prstGeom>
          <a:noFill/>
        </p:spPr>
        <p:txBody>
          <a:bodyPr wrap="square" rtlCol="0">
            <a:spAutoFit/>
          </a:bodyPr>
          <a:lstStyle/>
          <a:p>
            <a:r>
              <a:rPr lang="de-DE" sz="1000" dirty="0"/>
              <a:t>Quelle: </a:t>
            </a:r>
            <a:r>
              <a:rPr lang="de-DE" sz="1000" dirty="0" smtClean="0"/>
              <a:t>eigene Darstellung</a:t>
            </a:r>
            <a:endParaRPr lang="de-DE" sz="10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443"/>
        <p:cNvGrpSpPr/>
        <p:nvPr/>
      </p:nvGrpSpPr>
      <p:grpSpPr>
        <a:xfrm>
          <a:off x="0" y="0"/>
          <a:ext cx="0" cy="0"/>
          <a:chOff x="0" y="0"/>
          <a:chExt cx="0" cy="0"/>
        </a:xfrm>
      </p:grpSpPr>
      <p:sp>
        <p:nvSpPr>
          <p:cNvPr id="444" name="Google Shape;444;p38"/>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445" name="Google Shape;445;p38"/>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Arvato Systems Perdata GmbH und SAP</a:t>
            </a:r>
            <a:endParaRPr sz="3200" b="0" i="0" u="none" strike="noStrike" cap="none">
              <a:solidFill>
                <a:schemeClr val="accent1"/>
              </a:solidFill>
              <a:latin typeface="Calibri"/>
              <a:ea typeface="Calibri"/>
              <a:cs typeface="Calibri"/>
              <a:sym typeface="Calibri"/>
            </a:endParaRPr>
          </a:p>
        </p:txBody>
      </p:sp>
      <p:grpSp>
        <p:nvGrpSpPr>
          <p:cNvPr id="446" name="Google Shape;446;p38"/>
          <p:cNvGrpSpPr/>
          <p:nvPr/>
        </p:nvGrpSpPr>
        <p:grpSpPr>
          <a:xfrm>
            <a:off x="658428" y="1560449"/>
            <a:ext cx="10952162" cy="4825086"/>
            <a:chOff x="649288" y="1911348"/>
            <a:chExt cx="10952162" cy="4561563"/>
          </a:xfrm>
        </p:grpSpPr>
        <p:sp>
          <p:nvSpPr>
            <p:cNvPr id="447" name="Google Shape;447;p38">
              <a:hlinkClick r:id="rId3" action="ppaction://hlinksldjump"/>
            </p:cNvPr>
            <p:cNvSpPr/>
            <p:nvPr/>
          </p:nvSpPr>
          <p:spPr>
            <a:xfrm>
              <a:off x="658428" y="1911350"/>
              <a:ext cx="2016400" cy="1867577"/>
            </a:xfrm>
            <a:prstGeom prst="rect">
              <a:avLst/>
            </a:prstGeom>
            <a:solidFill>
              <a:schemeClr val="accent1"/>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dirty="0">
                  <a:solidFill>
                    <a:srgbClr val="FFFFFF"/>
                  </a:solidFill>
                  <a:latin typeface="Calibri"/>
                  <a:ea typeface="Calibri"/>
                  <a:cs typeface="Calibri"/>
                  <a:sym typeface="Calibri"/>
                </a:rPr>
                <a:t>SAP Utilities</a:t>
              </a:r>
              <a:br>
                <a:rPr lang="de-DE" sz="2000" b="1" i="0" u="none" strike="noStrike" cap="none" dirty="0">
                  <a:solidFill>
                    <a:srgbClr val="FFFFFF"/>
                  </a:solidFill>
                  <a:latin typeface="Calibri"/>
                  <a:ea typeface="Calibri"/>
                  <a:cs typeface="Calibri"/>
                  <a:sym typeface="Calibri"/>
                </a:rPr>
              </a:br>
              <a:endParaRPr sz="2000" b="1" i="0" u="none" strike="noStrike" cap="none" dirty="0">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dirty="0" err="1">
                  <a:solidFill>
                    <a:srgbClr val="FFFFFF"/>
                  </a:solidFill>
                  <a:latin typeface="Calibri"/>
                  <a:ea typeface="Calibri"/>
                  <a:cs typeface="Calibri"/>
                  <a:sym typeface="Calibri"/>
                </a:rPr>
                <a:t>Billing</a:t>
              </a:r>
              <a:endParaRPr sz="1500" b="0" i="0" u="none" strike="noStrike" cap="none" dirty="0">
                <a:solidFill>
                  <a:srgbClr val="FFFFFF"/>
                </a:solidFill>
                <a:latin typeface="Calibri"/>
                <a:ea typeface="Calibri"/>
                <a:cs typeface="Calibri"/>
                <a:sym typeface="Calibri"/>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dirty="0" err="1">
                  <a:solidFill>
                    <a:srgbClr val="FFFFFF"/>
                  </a:solidFill>
                  <a:latin typeface="Calibri"/>
                  <a:ea typeface="Calibri"/>
                  <a:cs typeface="Calibri"/>
                  <a:sym typeface="Calibri"/>
                </a:rPr>
                <a:t>Multichannel</a:t>
              </a:r>
              <a:r>
                <a:rPr lang="de-DE" sz="1500" b="0" i="0" u="none" strike="noStrike" cap="none" dirty="0">
                  <a:solidFill>
                    <a:srgbClr val="FFFFFF"/>
                  </a:solidFill>
                  <a:latin typeface="Calibri"/>
                  <a:ea typeface="Calibri"/>
                  <a:cs typeface="Calibri"/>
                  <a:sym typeface="Calibri"/>
                </a:rPr>
                <a:t>   </a:t>
              </a:r>
              <a:endParaRPr dirty="0"/>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dirty="0">
                  <a:solidFill>
                    <a:srgbClr val="FFFFFF"/>
                  </a:solidFill>
                  <a:latin typeface="Calibri"/>
                  <a:ea typeface="Calibri"/>
                  <a:cs typeface="Calibri"/>
                  <a:sym typeface="Calibri"/>
                </a:rPr>
                <a:t>EDM</a:t>
              </a:r>
              <a:endParaRPr dirty="0"/>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dirty="0">
                  <a:solidFill>
                    <a:srgbClr val="FFFFFF"/>
                  </a:solidFill>
                  <a:latin typeface="Calibri"/>
                  <a:ea typeface="Calibri"/>
                  <a:cs typeface="Calibri"/>
                  <a:sym typeface="Calibri"/>
                </a:rPr>
                <a:t>Wechsel-</a:t>
              </a:r>
              <a:br>
                <a:rPr lang="de-DE" sz="1500" b="0" i="0" u="none" strike="noStrike" cap="none" dirty="0">
                  <a:solidFill>
                    <a:srgbClr val="FFFFFF"/>
                  </a:solidFill>
                  <a:latin typeface="Calibri"/>
                  <a:ea typeface="Calibri"/>
                  <a:cs typeface="Calibri"/>
                  <a:sym typeface="Calibri"/>
                </a:rPr>
              </a:br>
              <a:r>
                <a:rPr lang="de-DE" sz="1500" b="0" i="0" u="none" strike="noStrike" cap="none" dirty="0" err="1">
                  <a:solidFill>
                    <a:srgbClr val="FFFFFF"/>
                  </a:solidFill>
                  <a:latin typeface="Calibri"/>
                  <a:ea typeface="Calibri"/>
                  <a:cs typeface="Calibri"/>
                  <a:sym typeface="Calibri"/>
                </a:rPr>
                <a:t>prozesse</a:t>
              </a:r>
              <a:endParaRPr sz="1500" b="0" i="0" u="none" strike="noStrike" cap="none" dirty="0">
                <a:solidFill>
                  <a:srgbClr val="FFFFFF"/>
                </a:solidFill>
                <a:latin typeface="Calibri"/>
                <a:ea typeface="Calibri"/>
                <a:cs typeface="Calibri"/>
                <a:sym typeface="Calibri"/>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dirty="0">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dirty="0">
                <a:solidFill>
                  <a:srgbClr val="FFFFFF"/>
                </a:solidFill>
                <a:latin typeface="Calibri"/>
                <a:ea typeface="Calibri"/>
                <a:cs typeface="Calibri"/>
                <a:sym typeface="Calibri"/>
              </a:endParaRPr>
            </a:p>
          </p:txBody>
        </p:sp>
        <p:sp>
          <p:nvSpPr>
            <p:cNvPr id="448" name="Google Shape;448;p38">
              <a:hlinkClick r:id="rId4" action="ppaction://hlinksldjump"/>
            </p:cNvPr>
            <p:cNvSpPr/>
            <p:nvPr/>
          </p:nvSpPr>
          <p:spPr>
            <a:xfrm>
              <a:off x="2848815" y="1911350"/>
              <a:ext cx="2091090" cy="1869146"/>
            </a:xfrm>
            <a:prstGeom prst="rect">
              <a:avLst/>
            </a:prstGeom>
            <a:solidFill>
              <a:schemeClr val="accent4"/>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SAP Business </a:t>
              </a:r>
              <a:br>
                <a:rPr lang="de-DE" sz="2000" b="1" i="0" u="none" strike="noStrike" cap="none">
                  <a:solidFill>
                    <a:srgbClr val="FFFFFF"/>
                  </a:solidFill>
                  <a:latin typeface="Calibri"/>
                  <a:ea typeface="Calibri"/>
                  <a:cs typeface="Calibri"/>
                  <a:sym typeface="Calibri"/>
                </a:rPr>
              </a:br>
              <a:r>
                <a:rPr lang="de-DE" sz="2000" b="1" i="0" u="none" strike="noStrike" cap="none">
                  <a:solidFill>
                    <a:srgbClr val="FFFFFF"/>
                  </a:solidFill>
                  <a:latin typeface="Calibri"/>
                  <a:ea typeface="Calibri"/>
                  <a:cs typeface="Calibri"/>
                  <a:sym typeface="Calibri"/>
                </a:rPr>
                <a:t>Modules</a:t>
              </a:r>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IS-U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ERP</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BW / BO</a:t>
              </a:r>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p:txBody>
        </p:sp>
        <p:sp>
          <p:nvSpPr>
            <p:cNvPr id="449" name="Google Shape;449;p38">
              <a:hlinkClick r:id="rId3" action="ppaction://hlinksldjump"/>
            </p:cNvPr>
            <p:cNvSpPr/>
            <p:nvPr/>
          </p:nvSpPr>
          <p:spPr>
            <a:xfrm>
              <a:off x="649288" y="3919812"/>
              <a:ext cx="2297721" cy="2548135"/>
            </a:xfrm>
            <a:prstGeom prst="rect">
              <a:avLst/>
            </a:prstGeom>
            <a:solidFill>
              <a:schemeClr val="accent6"/>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SAP Database &amp; </a:t>
              </a:r>
              <a:br>
                <a:rPr lang="de-DE" sz="2000" b="1" i="0" u="none" strike="noStrike" cap="none">
                  <a:solidFill>
                    <a:srgbClr val="FFFFFF"/>
                  </a:solidFill>
                  <a:latin typeface="Calibri"/>
                  <a:ea typeface="Calibri"/>
                  <a:cs typeface="Calibri"/>
                  <a:sym typeface="Calibri"/>
                </a:rPr>
              </a:br>
              <a:r>
                <a:rPr lang="de-DE" sz="2000" b="1" i="0" u="none" strike="noStrike" cap="none">
                  <a:solidFill>
                    <a:srgbClr val="FFFFFF"/>
                  </a:solidFill>
                  <a:latin typeface="Calibri"/>
                  <a:ea typeface="Calibri"/>
                  <a:cs typeface="Calibri"/>
                  <a:sym typeface="Calibri"/>
                </a:rPr>
                <a:t>Technologies</a:t>
              </a:r>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Hana</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Process Integration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Netweaver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Formulare &amp; Mobile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Solution Manager</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Front-End</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Migration (DB)</a:t>
              </a:r>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p:txBody>
        </p:sp>
        <p:sp>
          <p:nvSpPr>
            <p:cNvPr id="450" name="Google Shape;450;p38">
              <a:hlinkClick r:id="rId3" action="ppaction://hlinksldjump"/>
            </p:cNvPr>
            <p:cNvSpPr/>
            <p:nvPr/>
          </p:nvSpPr>
          <p:spPr>
            <a:xfrm>
              <a:off x="3102270" y="3924776"/>
              <a:ext cx="1837634" cy="2548135"/>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Microsoft</a:t>
              </a:r>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Dynamics CRM</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Office</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Sharepoint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Business Intelligence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Cloud </a:t>
              </a:r>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sp>
          <p:nvSpPr>
            <p:cNvPr id="451" name="Google Shape;451;p38">
              <a:hlinkClick r:id="rId4" action="ppaction://hlinksldjump"/>
            </p:cNvPr>
            <p:cNvSpPr/>
            <p:nvPr/>
          </p:nvSpPr>
          <p:spPr>
            <a:xfrm>
              <a:off x="5086693" y="1911348"/>
              <a:ext cx="3014141" cy="1879601"/>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Project Management</a:t>
              </a:r>
              <a:br>
                <a:rPr lang="de-DE" sz="2000" b="1" i="0" u="none" strike="noStrike" cap="none">
                  <a:solidFill>
                    <a:srgbClr val="FFFFFF"/>
                  </a:solidFill>
                  <a:latin typeface="Calibri"/>
                  <a:ea typeface="Calibri"/>
                  <a:cs typeface="Calibri"/>
                  <a:sym typeface="Calibri"/>
                </a:rPr>
              </a:b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Project Management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Requirements Management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Quality Management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Test Management  </a:t>
              </a:r>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p:txBody>
        </p:sp>
        <p:sp>
          <p:nvSpPr>
            <p:cNvPr id="452" name="Google Shape;452;p38">
              <a:hlinkClick r:id="rId3" action="ppaction://hlinksldjump"/>
            </p:cNvPr>
            <p:cNvSpPr/>
            <p:nvPr/>
          </p:nvSpPr>
          <p:spPr>
            <a:xfrm>
              <a:off x="5068904" y="3919812"/>
              <a:ext cx="2025539" cy="2548135"/>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IT Architectures</a:t>
              </a:r>
              <a:endParaRPr sz="20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Enterprise Architecture Management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SAP for Utilities</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Microsoft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Systemarchitektur (Java, .NET, </a:t>
              </a:r>
              <a:br>
                <a:rPr lang="de-DE" sz="1500" b="0" i="0" u="none" strike="noStrike" cap="none">
                  <a:solidFill>
                    <a:srgbClr val="FFFFFF"/>
                  </a:solidFill>
                  <a:latin typeface="Calibri"/>
                  <a:ea typeface="Calibri"/>
                  <a:cs typeface="Calibri"/>
                  <a:sym typeface="Calibri"/>
                </a:rPr>
              </a:br>
              <a:r>
                <a:rPr lang="de-DE" sz="1500" b="0" i="0" u="none" strike="noStrike" cap="none">
                  <a:solidFill>
                    <a:srgbClr val="FFFFFF"/>
                  </a:solidFill>
                  <a:latin typeface="Calibri"/>
                  <a:ea typeface="Calibri"/>
                  <a:cs typeface="Calibri"/>
                  <a:sym typeface="Calibri"/>
                </a:rPr>
                <a:t>Oracle)</a:t>
              </a:r>
              <a:endParaRPr sz="1500" b="0" i="0" u="none" strike="noStrike" cap="none">
                <a:solidFill>
                  <a:srgbClr val="FFFFFF"/>
                </a:solidFill>
                <a:latin typeface="Calibri"/>
                <a:ea typeface="Calibri"/>
                <a:cs typeface="Calibri"/>
                <a:sym typeface="Calibri"/>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sp>
          <p:nvSpPr>
            <p:cNvPr id="453" name="Google Shape;453;p38">
              <a:hlinkClick r:id="rId3" action="ppaction://hlinksldjump"/>
            </p:cNvPr>
            <p:cNvSpPr/>
            <p:nvPr/>
          </p:nvSpPr>
          <p:spPr>
            <a:xfrm>
              <a:off x="8274815" y="1911348"/>
              <a:ext cx="3326268" cy="1879601"/>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Business Processes</a:t>
              </a:r>
              <a:br>
                <a:rPr lang="de-DE" sz="2000" b="1" i="0" u="none" strike="noStrike" cap="none">
                  <a:solidFill>
                    <a:srgbClr val="FFFFFF"/>
                  </a:solidFill>
                  <a:latin typeface="Calibri"/>
                  <a:ea typeface="Calibri"/>
                  <a:cs typeface="Calibri"/>
                  <a:sym typeface="Calibri"/>
                </a:rPr>
              </a:b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Process Modelling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Organisation Development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Process Measurement &amp; </a:t>
              </a:r>
              <a:br>
                <a:rPr lang="de-DE" sz="1500" b="0" i="0" u="none" strike="noStrike" cap="none">
                  <a:solidFill>
                    <a:srgbClr val="FFFFFF"/>
                  </a:solidFill>
                  <a:latin typeface="Calibri"/>
                  <a:ea typeface="Calibri"/>
                  <a:cs typeface="Calibri"/>
                  <a:sym typeface="Calibri"/>
                </a:rPr>
              </a:br>
              <a:r>
                <a:rPr lang="de-DE" sz="1500" b="0" i="0" u="none" strike="noStrike" cap="none">
                  <a:solidFill>
                    <a:srgbClr val="FFFFFF"/>
                  </a:solidFill>
                  <a:latin typeface="Calibri"/>
                  <a:ea typeface="Calibri"/>
                  <a:cs typeface="Calibri"/>
                  <a:sym typeface="Calibri"/>
                </a:rPr>
                <a:t>Optimization </a:t>
              </a:r>
              <a:endParaRPr sz="1500" b="0" i="0" u="none" strike="noStrike" cap="none">
                <a:solidFill>
                  <a:srgbClr val="FFFFFF"/>
                </a:solidFill>
                <a:latin typeface="Calibri"/>
                <a:ea typeface="Calibri"/>
                <a:cs typeface="Calibri"/>
                <a:sym typeface="Calibri"/>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KPI – Define &amp; Monitoring  </a:t>
              </a:r>
              <a:endParaRPr/>
            </a:p>
            <a:p>
              <a:pPr marL="0" marR="0" lvl="0" indent="0" algn="l" rtl="0">
                <a:lnSpc>
                  <a:spcPct val="100000"/>
                </a:lnSpc>
                <a:spcBef>
                  <a:spcPts val="519"/>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sp>
          <p:nvSpPr>
            <p:cNvPr id="454" name="Google Shape;454;p38">
              <a:hlinkClick r:id="rId3" action="ppaction://hlinksldjump"/>
            </p:cNvPr>
            <p:cNvSpPr/>
            <p:nvPr/>
          </p:nvSpPr>
          <p:spPr>
            <a:xfrm>
              <a:off x="7247088" y="3919812"/>
              <a:ext cx="2077594" cy="2548135"/>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Strategy</a:t>
              </a:r>
              <a:endParaRPr sz="20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Bewertung von IT Architekturen</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Platform Strategy</a:t>
              </a:r>
              <a:endParaRPr sz="1500" b="0" i="0" u="none" strike="noStrike" cap="none">
                <a:solidFill>
                  <a:srgbClr val="FFFFFF"/>
                </a:solidFill>
                <a:latin typeface="Calibri"/>
                <a:ea typeface="Calibri"/>
                <a:cs typeface="Calibri"/>
                <a:sym typeface="Calibri"/>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Systemevaluation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Auditprogramme </a:t>
              </a:r>
              <a:br>
                <a:rPr lang="de-DE" sz="1500" b="0" i="0" u="none" strike="noStrike" cap="none">
                  <a:solidFill>
                    <a:srgbClr val="FFFFFF"/>
                  </a:solidFill>
                  <a:latin typeface="Calibri"/>
                  <a:ea typeface="Calibri"/>
                  <a:cs typeface="Calibri"/>
                  <a:sym typeface="Calibri"/>
                </a:rPr>
              </a:br>
              <a:r>
                <a:rPr lang="de-DE" sz="1500" b="0" i="0" u="none" strike="noStrike" cap="none">
                  <a:solidFill>
                    <a:srgbClr val="FFFFFF"/>
                  </a:solidFill>
                  <a:latin typeface="Calibri"/>
                  <a:ea typeface="Calibri"/>
                  <a:cs typeface="Calibri"/>
                  <a:sym typeface="Calibri"/>
                </a:rPr>
                <a:t>nach ISO 19011 </a:t>
              </a:r>
              <a:endParaRPr/>
            </a:p>
            <a:p>
              <a:pPr marL="180975" marR="0" lvl="1" indent="-100012" algn="l" rtl="0">
                <a:lnSpc>
                  <a:spcPct val="100000"/>
                </a:lnSpc>
                <a:spcBef>
                  <a:spcPts val="519"/>
                </a:spcBef>
                <a:spcAft>
                  <a:spcPts val="0"/>
                </a:spcAft>
                <a:buClr>
                  <a:srgbClr val="FFFFFF"/>
                </a:buClr>
                <a:buSzPts val="1275"/>
                <a:buFont typeface="Noto Sans Symbols"/>
                <a:buNone/>
              </a:pPr>
              <a:endParaRPr sz="1500" b="0" i="0" u="none" strike="noStrike" cap="none">
                <a:solidFill>
                  <a:srgbClr val="FFFFFF"/>
                </a:solidFill>
                <a:latin typeface="Calibri"/>
                <a:ea typeface="Calibri"/>
                <a:cs typeface="Calibri"/>
                <a:sym typeface="Calibri"/>
              </a:endParaRPr>
            </a:p>
            <a:p>
              <a:pPr marL="0" marR="0" lvl="0" indent="0" algn="l" rtl="0">
                <a:lnSpc>
                  <a:spcPct val="100000"/>
                </a:lnSpc>
                <a:spcBef>
                  <a:spcPts val="519"/>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sp>
          <p:nvSpPr>
            <p:cNvPr id="455" name="Google Shape;455;p38">
              <a:hlinkClick r:id="rId3" action="ppaction://hlinksldjump"/>
            </p:cNvPr>
            <p:cNvSpPr/>
            <p:nvPr/>
          </p:nvSpPr>
          <p:spPr>
            <a:xfrm>
              <a:off x="9465317" y="3919812"/>
              <a:ext cx="2136133" cy="2548135"/>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IT Security / ITSM</a:t>
              </a:r>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IT-Security Management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Reifegrad-entwicklung</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Servicemanagement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ISMS-Einführung </a:t>
              </a:r>
              <a:br>
                <a:rPr lang="de-DE" sz="1500" b="0" i="0" u="none" strike="noStrike" cap="none">
                  <a:solidFill>
                    <a:srgbClr val="FFFFFF"/>
                  </a:solidFill>
                  <a:latin typeface="Calibri"/>
                  <a:ea typeface="Calibri"/>
                  <a:cs typeface="Calibri"/>
                  <a:sym typeface="Calibri"/>
                </a:rPr>
              </a:br>
              <a:r>
                <a:rPr lang="de-DE" sz="1500" b="0" i="0" u="none" strike="noStrike" cap="none">
                  <a:solidFill>
                    <a:srgbClr val="FFFFFF"/>
                  </a:solidFill>
                  <a:latin typeface="Calibri"/>
                  <a:ea typeface="Calibri"/>
                  <a:cs typeface="Calibri"/>
                  <a:sym typeface="Calibri"/>
                </a:rPr>
                <a:t>nach ISO 27001</a:t>
              </a:r>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grpSp>
      <p:pic>
        <p:nvPicPr>
          <p:cNvPr id="456" name="Google Shape;456;p38"/>
          <p:cNvPicPr preferRelativeResize="0"/>
          <p:nvPr/>
        </p:nvPicPr>
        <p:blipFill rotWithShape="1">
          <a:blip r:embed="rId5">
            <a:alphaModFix/>
          </a:blip>
          <a:srcRect/>
          <a:stretch/>
        </p:blipFill>
        <p:spPr>
          <a:xfrm>
            <a:off x="4363806" y="3017929"/>
            <a:ext cx="432000" cy="432000"/>
          </a:xfrm>
          <a:prstGeom prst="rect">
            <a:avLst/>
          </a:prstGeom>
          <a:noFill/>
          <a:ln>
            <a:noFill/>
          </a:ln>
        </p:spPr>
      </p:pic>
      <p:pic>
        <p:nvPicPr>
          <p:cNvPr id="457" name="Google Shape;457;p38"/>
          <p:cNvPicPr preferRelativeResize="0"/>
          <p:nvPr/>
        </p:nvPicPr>
        <p:blipFill rotWithShape="1">
          <a:blip r:embed="rId6">
            <a:alphaModFix/>
          </a:blip>
          <a:srcRect/>
          <a:stretch/>
        </p:blipFill>
        <p:spPr>
          <a:xfrm>
            <a:off x="11095428" y="3017929"/>
            <a:ext cx="432000" cy="432000"/>
          </a:xfrm>
          <a:prstGeom prst="rect">
            <a:avLst/>
          </a:prstGeom>
          <a:noFill/>
          <a:ln>
            <a:noFill/>
          </a:ln>
        </p:spPr>
      </p:pic>
      <p:pic>
        <p:nvPicPr>
          <p:cNvPr id="458" name="Google Shape;458;p38"/>
          <p:cNvPicPr preferRelativeResize="0"/>
          <p:nvPr/>
        </p:nvPicPr>
        <p:blipFill rotWithShape="1">
          <a:blip r:embed="rId7">
            <a:alphaModFix/>
          </a:blip>
          <a:srcRect/>
          <a:stretch/>
        </p:blipFill>
        <p:spPr>
          <a:xfrm>
            <a:off x="8778453" y="5860343"/>
            <a:ext cx="432000" cy="432000"/>
          </a:xfrm>
          <a:prstGeom prst="rect">
            <a:avLst/>
          </a:prstGeom>
          <a:noFill/>
          <a:ln>
            <a:noFill/>
          </a:ln>
        </p:spPr>
      </p:pic>
      <p:pic>
        <p:nvPicPr>
          <p:cNvPr id="459" name="Google Shape;459;p38"/>
          <p:cNvPicPr preferRelativeResize="0"/>
          <p:nvPr/>
        </p:nvPicPr>
        <p:blipFill rotWithShape="1">
          <a:blip r:embed="rId8">
            <a:alphaModFix/>
          </a:blip>
          <a:srcRect/>
          <a:stretch/>
        </p:blipFill>
        <p:spPr>
          <a:xfrm>
            <a:off x="2395893" y="5848759"/>
            <a:ext cx="432000" cy="432000"/>
          </a:xfrm>
          <a:prstGeom prst="rect">
            <a:avLst/>
          </a:prstGeom>
          <a:noFill/>
          <a:ln>
            <a:noFill/>
          </a:ln>
        </p:spPr>
      </p:pic>
      <p:pic>
        <p:nvPicPr>
          <p:cNvPr id="460" name="Google Shape;460;p38"/>
          <p:cNvPicPr preferRelativeResize="0"/>
          <p:nvPr/>
        </p:nvPicPr>
        <p:blipFill rotWithShape="1">
          <a:blip r:embed="rId9">
            <a:alphaModFix/>
          </a:blip>
          <a:srcRect/>
          <a:stretch/>
        </p:blipFill>
        <p:spPr>
          <a:xfrm>
            <a:off x="4363806" y="5860343"/>
            <a:ext cx="432000" cy="432000"/>
          </a:xfrm>
          <a:prstGeom prst="rect">
            <a:avLst/>
          </a:prstGeom>
          <a:noFill/>
          <a:ln>
            <a:noFill/>
          </a:ln>
        </p:spPr>
      </p:pic>
      <p:pic>
        <p:nvPicPr>
          <p:cNvPr id="461" name="Google Shape;461;p38"/>
          <p:cNvPicPr preferRelativeResize="0"/>
          <p:nvPr/>
        </p:nvPicPr>
        <p:blipFill rotWithShape="1">
          <a:blip r:embed="rId10">
            <a:alphaModFix/>
          </a:blip>
          <a:srcRect/>
          <a:stretch/>
        </p:blipFill>
        <p:spPr>
          <a:xfrm>
            <a:off x="7504503" y="3017929"/>
            <a:ext cx="432000" cy="432000"/>
          </a:xfrm>
          <a:prstGeom prst="rect">
            <a:avLst/>
          </a:prstGeom>
          <a:noFill/>
          <a:ln>
            <a:noFill/>
          </a:ln>
        </p:spPr>
      </p:pic>
      <p:pic>
        <p:nvPicPr>
          <p:cNvPr id="462" name="Google Shape;462;p38"/>
          <p:cNvPicPr preferRelativeResize="0"/>
          <p:nvPr/>
        </p:nvPicPr>
        <p:blipFill rotWithShape="1">
          <a:blip r:embed="rId11">
            <a:alphaModFix/>
          </a:blip>
          <a:srcRect/>
          <a:stretch/>
        </p:blipFill>
        <p:spPr>
          <a:xfrm>
            <a:off x="6593763" y="5860343"/>
            <a:ext cx="432000" cy="432000"/>
          </a:xfrm>
          <a:prstGeom prst="rect">
            <a:avLst/>
          </a:prstGeom>
          <a:noFill/>
          <a:ln>
            <a:noFill/>
          </a:ln>
        </p:spPr>
      </p:pic>
      <p:pic>
        <p:nvPicPr>
          <p:cNvPr id="463" name="Google Shape;463;p38"/>
          <p:cNvPicPr preferRelativeResize="0"/>
          <p:nvPr/>
        </p:nvPicPr>
        <p:blipFill rotWithShape="1">
          <a:blip r:embed="rId12">
            <a:alphaModFix/>
          </a:blip>
          <a:srcRect/>
          <a:stretch/>
        </p:blipFill>
        <p:spPr>
          <a:xfrm>
            <a:off x="11095428" y="5860343"/>
            <a:ext cx="432000" cy="432000"/>
          </a:xfrm>
          <a:prstGeom prst="rect">
            <a:avLst/>
          </a:prstGeom>
          <a:noFill/>
          <a:ln>
            <a:noFill/>
          </a:ln>
        </p:spPr>
      </p:pic>
      <p:pic>
        <p:nvPicPr>
          <p:cNvPr id="464" name="Google Shape;464;p38"/>
          <p:cNvPicPr preferRelativeResize="0"/>
          <p:nvPr/>
        </p:nvPicPr>
        <p:blipFill rotWithShape="1">
          <a:blip r:embed="rId13">
            <a:alphaModFix/>
          </a:blip>
          <a:srcRect/>
          <a:stretch/>
        </p:blipFill>
        <p:spPr>
          <a:xfrm>
            <a:off x="2106228" y="3017929"/>
            <a:ext cx="432000" cy="432000"/>
          </a:xfrm>
          <a:prstGeom prst="rect">
            <a:avLst/>
          </a:prstGeom>
          <a:noFill/>
          <a:ln>
            <a:noFill/>
          </a:ln>
        </p:spPr>
      </p:pic>
      <p:sp>
        <p:nvSpPr>
          <p:cNvPr id="465" name="Google Shape;465;p38"/>
          <p:cNvSpPr/>
          <p:nvPr/>
        </p:nvSpPr>
        <p:spPr>
          <a:xfrm>
            <a:off x="9866517" y="290240"/>
            <a:ext cx="244800" cy="529200"/>
          </a:xfrm>
          <a:prstGeom prst="rect">
            <a:avLst/>
          </a:prstGeom>
          <a:noFill/>
          <a:ln w="9525" cap="flat" cmpd="sng">
            <a:solidFill>
              <a:srgbClr val="E90F40"/>
            </a:solidFill>
            <a:prstDash val="solid"/>
            <a:round/>
            <a:headEnd type="none" w="sm" len="sm"/>
            <a:tailEnd type="none" w="sm" len="sm"/>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466" name="Google Shape;466;p38"/>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smtClean="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467" name="Google Shape;467;p38"/>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46</a:t>
            </a:fld>
            <a:endParaRPr sz="800">
              <a:solidFill>
                <a:srgbClr val="68686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p:cNvSpPr>
            <a:spLocks noGrp="1"/>
          </p:cNvSpPr>
          <p:nvPr>
            <p:ph type="dt" idx="10"/>
          </p:nvPr>
        </p:nvSpPr>
        <p:spPr/>
        <p:txBody>
          <a:bodyPr/>
          <a:lstStyle/>
          <a:p>
            <a:r>
              <a:rPr lang="de-DE" smtClean="0"/>
              <a:t>18/09/18</a:t>
            </a:r>
            <a:endParaRPr lang="de-DE"/>
          </a:p>
        </p:txBody>
      </p:sp>
      <p:sp>
        <p:nvSpPr>
          <p:cNvPr id="3" name="Fußzeilenplatzhalter 2"/>
          <p:cNvSpPr>
            <a:spLocks noGrp="1"/>
          </p:cNvSpPr>
          <p:nvPr>
            <p:ph type="ftr" idx="11"/>
          </p:nvPr>
        </p:nvSpPr>
        <p:spPr/>
        <p:txBody>
          <a:bodyPr/>
          <a:lstStyle/>
          <a:p>
            <a:r>
              <a:rPr lang="de-DE" smtClean="0"/>
              <a:t>| Angela Stöckert | Arvato Systems | Berufsakademie Sachsen </a:t>
            </a:r>
            <a:endParaRPr lang="de-DE"/>
          </a:p>
        </p:txBody>
      </p:sp>
      <p:sp>
        <p:nvSpPr>
          <p:cNvPr id="4" name="Foliennummernplatzhalt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5</a:t>
            </a:fld>
            <a:endParaRPr lang="de-DE"/>
          </a:p>
        </p:txBody>
      </p:sp>
      <p:sp>
        <p:nvSpPr>
          <p:cNvPr id="5" name="Textplatzhalter 4"/>
          <p:cNvSpPr>
            <a:spLocks noGrp="1"/>
          </p:cNvSpPr>
          <p:nvPr>
            <p:ph type="body" idx="1"/>
          </p:nvPr>
        </p:nvSpPr>
        <p:spPr/>
        <p:txBody>
          <a:bodyPr/>
          <a:lstStyle/>
          <a:p>
            <a:endParaRPr lang="de-DE"/>
          </a:p>
        </p:txBody>
      </p:sp>
      <p:sp>
        <p:nvSpPr>
          <p:cNvPr id="6" name="Titel 5"/>
          <p:cNvSpPr>
            <a:spLocks noGrp="1"/>
          </p:cNvSpPr>
          <p:nvPr>
            <p:ph type="title"/>
          </p:nvPr>
        </p:nvSpPr>
        <p:spPr/>
        <p:txBody>
          <a:bodyPr/>
          <a:lstStyle/>
          <a:p>
            <a:r>
              <a:rPr lang="de-DE" dirty="0" smtClean="0"/>
              <a:t>Warum SAP Cloud </a:t>
            </a:r>
            <a:r>
              <a:rPr lang="de-DE" dirty="0" err="1" smtClean="0"/>
              <a:t>Platform</a:t>
            </a:r>
            <a:endParaRPr lang="de-DE" dirty="0"/>
          </a:p>
        </p:txBody>
      </p:sp>
    </p:spTree>
    <p:extLst>
      <p:ext uri="{BB962C8B-B14F-4D97-AF65-F5344CB8AC3E}">
        <p14:creationId xmlns:p14="http://schemas.microsoft.com/office/powerpoint/2010/main" val="4020135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8"/>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176" name="Google Shape;176;p18"/>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Arvato Systems Perdata GmbH und SAP</a:t>
            </a:r>
            <a:endParaRPr sz="3200" b="0" i="0" u="none" strike="noStrike" cap="none">
              <a:solidFill>
                <a:schemeClr val="accent1"/>
              </a:solidFill>
              <a:latin typeface="Calibri"/>
              <a:ea typeface="Calibri"/>
              <a:cs typeface="Calibri"/>
              <a:sym typeface="Calibri"/>
            </a:endParaRPr>
          </a:p>
        </p:txBody>
      </p:sp>
      <p:grpSp>
        <p:nvGrpSpPr>
          <p:cNvPr id="177" name="Google Shape;177;p18"/>
          <p:cNvGrpSpPr/>
          <p:nvPr/>
        </p:nvGrpSpPr>
        <p:grpSpPr>
          <a:xfrm>
            <a:off x="658428" y="1560449"/>
            <a:ext cx="10952162" cy="4825086"/>
            <a:chOff x="649288" y="1911348"/>
            <a:chExt cx="10952162" cy="4561563"/>
          </a:xfrm>
        </p:grpSpPr>
        <p:sp>
          <p:nvSpPr>
            <p:cNvPr id="178" name="Google Shape;178;p18">
              <a:hlinkClick r:id="rId3" action="ppaction://hlinksldjump"/>
            </p:cNvPr>
            <p:cNvSpPr/>
            <p:nvPr/>
          </p:nvSpPr>
          <p:spPr>
            <a:xfrm>
              <a:off x="658428" y="1911350"/>
              <a:ext cx="2016400" cy="1867577"/>
            </a:xfrm>
            <a:prstGeom prst="rect">
              <a:avLst/>
            </a:prstGeom>
            <a:solidFill>
              <a:schemeClr val="accent1"/>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dirty="0">
                  <a:solidFill>
                    <a:srgbClr val="FFFFFF"/>
                  </a:solidFill>
                  <a:latin typeface="Calibri"/>
                  <a:ea typeface="Calibri"/>
                  <a:cs typeface="Calibri"/>
                  <a:sym typeface="Calibri"/>
                </a:rPr>
                <a:t>SAP Utilities</a:t>
              </a:r>
              <a:br>
                <a:rPr lang="de-DE" sz="2000" b="1" i="0" u="none" strike="noStrike" cap="none" dirty="0">
                  <a:solidFill>
                    <a:srgbClr val="FFFFFF"/>
                  </a:solidFill>
                  <a:latin typeface="Calibri"/>
                  <a:ea typeface="Calibri"/>
                  <a:cs typeface="Calibri"/>
                  <a:sym typeface="Calibri"/>
                </a:rPr>
              </a:br>
              <a:endParaRPr sz="1200" b="1" i="0" u="none" strike="noStrike" cap="none" dirty="0">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dirty="0">
                <a:solidFill>
                  <a:srgbClr val="FFFFFF"/>
                </a:solidFill>
                <a:latin typeface="Calibri"/>
                <a:ea typeface="Calibri"/>
                <a:cs typeface="Calibri"/>
                <a:sym typeface="Calibri"/>
              </a:endParaRPr>
            </a:p>
          </p:txBody>
        </p:sp>
        <p:sp>
          <p:nvSpPr>
            <p:cNvPr id="179" name="Google Shape;179;p18">
              <a:hlinkClick r:id="rId4" action="ppaction://hlinksldjump"/>
            </p:cNvPr>
            <p:cNvSpPr/>
            <p:nvPr/>
          </p:nvSpPr>
          <p:spPr>
            <a:xfrm>
              <a:off x="2848815" y="1911350"/>
              <a:ext cx="2091090" cy="1869146"/>
            </a:xfrm>
            <a:prstGeom prst="rect">
              <a:avLst/>
            </a:prstGeom>
            <a:solidFill>
              <a:schemeClr val="accent4"/>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SAP Business </a:t>
              </a:r>
              <a:br>
                <a:rPr lang="de-DE" sz="2000" b="1" i="0" u="none" strike="noStrike" cap="none">
                  <a:solidFill>
                    <a:srgbClr val="FFFFFF"/>
                  </a:solidFill>
                  <a:latin typeface="Calibri"/>
                  <a:ea typeface="Calibri"/>
                  <a:cs typeface="Calibri"/>
                  <a:sym typeface="Calibri"/>
                </a:rPr>
              </a:br>
              <a:r>
                <a:rPr lang="de-DE" sz="2000" b="1" i="0" u="none" strike="noStrike" cap="none">
                  <a:solidFill>
                    <a:srgbClr val="FFFFFF"/>
                  </a:solidFill>
                  <a:latin typeface="Calibri"/>
                  <a:ea typeface="Calibri"/>
                  <a:cs typeface="Calibri"/>
                  <a:sym typeface="Calibri"/>
                </a:rPr>
                <a:t>Modules</a:t>
              </a:r>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IS-U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ERP</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BW / BO</a:t>
              </a:r>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p:txBody>
        </p:sp>
        <p:sp>
          <p:nvSpPr>
            <p:cNvPr id="180" name="Google Shape;180;p18">
              <a:hlinkClick r:id="rId3" action="ppaction://hlinksldjump"/>
            </p:cNvPr>
            <p:cNvSpPr/>
            <p:nvPr/>
          </p:nvSpPr>
          <p:spPr>
            <a:xfrm>
              <a:off x="649288" y="3919812"/>
              <a:ext cx="2297721" cy="2548135"/>
            </a:xfrm>
            <a:prstGeom prst="rect">
              <a:avLst/>
            </a:prstGeom>
            <a:solidFill>
              <a:schemeClr val="lt2"/>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i="0" u="none" strike="noStrike">
                  <a:solidFill>
                    <a:schemeClr val="accent1"/>
                  </a:solidFill>
                  <a:latin typeface="Calibri"/>
                  <a:ea typeface="Calibri"/>
                  <a:cs typeface="Calibri"/>
                  <a:sym typeface="Calibri"/>
                </a:rPr>
                <a:t>SAP Database &amp; </a:t>
              </a:r>
              <a:br>
                <a:rPr lang="de-DE" sz="2000" i="0" u="none" strike="noStrike">
                  <a:solidFill>
                    <a:schemeClr val="accent1"/>
                  </a:solidFill>
                  <a:latin typeface="Calibri"/>
                  <a:ea typeface="Calibri"/>
                  <a:cs typeface="Calibri"/>
                  <a:sym typeface="Calibri"/>
                </a:rPr>
              </a:br>
              <a:r>
                <a:rPr lang="de-DE" sz="2000" i="0" u="none" strike="noStrike">
                  <a:solidFill>
                    <a:schemeClr val="accent1"/>
                  </a:solidFill>
                  <a:latin typeface="Calibri"/>
                  <a:ea typeface="Calibri"/>
                  <a:cs typeface="Calibri"/>
                  <a:sym typeface="Calibri"/>
                </a:rPr>
                <a:t>Technologies</a:t>
              </a:r>
              <a:endParaRPr/>
            </a:p>
            <a:p>
              <a:pPr marL="0" marR="0" lvl="0" indent="0" algn="l" rtl="0">
                <a:lnSpc>
                  <a:spcPct val="100000"/>
                </a:lnSpc>
                <a:spcBef>
                  <a:spcPts val="0"/>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p:txBody>
        </p:sp>
        <p:sp>
          <p:nvSpPr>
            <p:cNvPr id="181" name="Google Shape;181;p18">
              <a:hlinkClick r:id="rId3" action="ppaction://hlinksldjump"/>
            </p:cNvPr>
            <p:cNvSpPr/>
            <p:nvPr/>
          </p:nvSpPr>
          <p:spPr>
            <a:xfrm>
              <a:off x="3102270" y="3924776"/>
              <a:ext cx="1837634" cy="2548135"/>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Microsoft</a:t>
              </a:r>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Dynamics CRM</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Office</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Sharepoint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Business Intelligence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Cloud </a:t>
              </a:r>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sp>
          <p:nvSpPr>
            <p:cNvPr id="182" name="Google Shape;182;p18">
              <a:hlinkClick r:id="rId4" action="ppaction://hlinksldjump"/>
            </p:cNvPr>
            <p:cNvSpPr/>
            <p:nvPr/>
          </p:nvSpPr>
          <p:spPr>
            <a:xfrm>
              <a:off x="5086693" y="1911348"/>
              <a:ext cx="3014141" cy="1879601"/>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Project Management</a:t>
              </a:r>
              <a:br>
                <a:rPr lang="de-DE" sz="2000" b="1" i="0" u="none" strike="noStrike" cap="none">
                  <a:solidFill>
                    <a:srgbClr val="FFFFFF"/>
                  </a:solidFill>
                  <a:latin typeface="Calibri"/>
                  <a:ea typeface="Calibri"/>
                  <a:cs typeface="Calibri"/>
                  <a:sym typeface="Calibri"/>
                </a:rPr>
              </a:b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Project Management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Requirements Management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Quality Management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Test Management  </a:t>
              </a:r>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p:txBody>
        </p:sp>
        <p:sp>
          <p:nvSpPr>
            <p:cNvPr id="183" name="Google Shape;183;p18">
              <a:hlinkClick r:id="rId3" action="ppaction://hlinksldjump"/>
            </p:cNvPr>
            <p:cNvSpPr/>
            <p:nvPr/>
          </p:nvSpPr>
          <p:spPr>
            <a:xfrm>
              <a:off x="5068904" y="3919812"/>
              <a:ext cx="2025539" cy="2548135"/>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IT Architectures</a:t>
              </a:r>
              <a:endParaRPr sz="20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Enterprise Architecture Management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SAP for Utilities</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Microsoft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Systemarchitektur (Java, .NET, </a:t>
              </a:r>
              <a:br>
                <a:rPr lang="de-DE" sz="1500" b="0" i="0" u="none" strike="noStrike" cap="none">
                  <a:solidFill>
                    <a:srgbClr val="FFFFFF"/>
                  </a:solidFill>
                  <a:latin typeface="Calibri"/>
                  <a:ea typeface="Calibri"/>
                  <a:cs typeface="Calibri"/>
                  <a:sym typeface="Calibri"/>
                </a:rPr>
              </a:br>
              <a:r>
                <a:rPr lang="de-DE" sz="1500" b="0" i="0" u="none" strike="noStrike" cap="none">
                  <a:solidFill>
                    <a:srgbClr val="FFFFFF"/>
                  </a:solidFill>
                  <a:latin typeface="Calibri"/>
                  <a:ea typeface="Calibri"/>
                  <a:cs typeface="Calibri"/>
                  <a:sym typeface="Calibri"/>
                </a:rPr>
                <a:t>Oracle)</a:t>
              </a:r>
              <a:endParaRPr sz="1500" b="0" i="0" u="none" strike="noStrike" cap="none">
                <a:solidFill>
                  <a:srgbClr val="FFFFFF"/>
                </a:solidFill>
                <a:latin typeface="Calibri"/>
                <a:ea typeface="Calibri"/>
                <a:cs typeface="Calibri"/>
                <a:sym typeface="Calibri"/>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sp>
          <p:nvSpPr>
            <p:cNvPr id="184" name="Google Shape;184;p18">
              <a:hlinkClick r:id="rId3" action="ppaction://hlinksldjump"/>
            </p:cNvPr>
            <p:cNvSpPr/>
            <p:nvPr/>
          </p:nvSpPr>
          <p:spPr>
            <a:xfrm>
              <a:off x="8274815" y="1911348"/>
              <a:ext cx="3326268" cy="1879601"/>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Business Processes</a:t>
              </a:r>
              <a:br>
                <a:rPr lang="de-DE" sz="2000" b="1" i="0" u="none" strike="noStrike" cap="none">
                  <a:solidFill>
                    <a:srgbClr val="FFFFFF"/>
                  </a:solidFill>
                  <a:latin typeface="Calibri"/>
                  <a:ea typeface="Calibri"/>
                  <a:cs typeface="Calibri"/>
                  <a:sym typeface="Calibri"/>
                </a:rPr>
              </a:b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Process Modelling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Organisation Development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Process Measurement &amp; </a:t>
              </a:r>
              <a:br>
                <a:rPr lang="de-DE" sz="1500" b="0" i="0" u="none" strike="noStrike" cap="none">
                  <a:solidFill>
                    <a:srgbClr val="FFFFFF"/>
                  </a:solidFill>
                  <a:latin typeface="Calibri"/>
                  <a:ea typeface="Calibri"/>
                  <a:cs typeface="Calibri"/>
                  <a:sym typeface="Calibri"/>
                </a:rPr>
              </a:br>
              <a:r>
                <a:rPr lang="de-DE" sz="1500" b="0" i="0" u="none" strike="noStrike" cap="none">
                  <a:solidFill>
                    <a:srgbClr val="FFFFFF"/>
                  </a:solidFill>
                  <a:latin typeface="Calibri"/>
                  <a:ea typeface="Calibri"/>
                  <a:cs typeface="Calibri"/>
                  <a:sym typeface="Calibri"/>
                </a:rPr>
                <a:t>Optimization </a:t>
              </a:r>
              <a:endParaRPr sz="1500" b="0" i="0" u="none" strike="noStrike" cap="none">
                <a:solidFill>
                  <a:srgbClr val="FFFFFF"/>
                </a:solidFill>
                <a:latin typeface="Calibri"/>
                <a:ea typeface="Calibri"/>
                <a:cs typeface="Calibri"/>
                <a:sym typeface="Calibri"/>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KPI – Define &amp; Monitoring  </a:t>
              </a:r>
              <a:endParaRPr/>
            </a:p>
            <a:p>
              <a:pPr marL="0" marR="0" lvl="0" indent="0" algn="l" rtl="0">
                <a:lnSpc>
                  <a:spcPct val="100000"/>
                </a:lnSpc>
                <a:spcBef>
                  <a:spcPts val="519"/>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sp>
          <p:nvSpPr>
            <p:cNvPr id="185" name="Google Shape;185;p18">
              <a:hlinkClick r:id="rId3" action="ppaction://hlinksldjump"/>
            </p:cNvPr>
            <p:cNvSpPr/>
            <p:nvPr/>
          </p:nvSpPr>
          <p:spPr>
            <a:xfrm>
              <a:off x="7247088" y="3919812"/>
              <a:ext cx="2077594" cy="2548135"/>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Strategy</a:t>
              </a:r>
              <a:endParaRPr sz="20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Bewertung von IT Architekturen</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Platform Strategy</a:t>
              </a:r>
              <a:endParaRPr sz="1500" b="0" i="0" u="none" strike="noStrike" cap="none">
                <a:solidFill>
                  <a:srgbClr val="FFFFFF"/>
                </a:solidFill>
                <a:latin typeface="Calibri"/>
                <a:ea typeface="Calibri"/>
                <a:cs typeface="Calibri"/>
                <a:sym typeface="Calibri"/>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Systemevaluation  </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Auditprogramme </a:t>
              </a:r>
              <a:br>
                <a:rPr lang="de-DE" sz="1500" b="0" i="0" u="none" strike="noStrike" cap="none">
                  <a:solidFill>
                    <a:srgbClr val="FFFFFF"/>
                  </a:solidFill>
                  <a:latin typeface="Calibri"/>
                  <a:ea typeface="Calibri"/>
                  <a:cs typeface="Calibri"/>
                  <a:sym typeface="Calibri"/>
                </a:rPr>
              </a:br>
              <a:r>
                <a:rPr lang="de-DE" sz="1500" b="0" i="0" u="none" strike="noStrike" cap="none">
                  <a:solidFill>
                    <a:srgbClr val="FFFFFF"/>
                  </a:solidFill>
                  <a:latin typeface="Calibri"/>
                  <a:ea typeface="Calibri"/>
                  <a:cs typeface="Calibri"/>
                  <a:sym typeface="Calibri"/>
                </a:rPr>
                <a:t>nach ISO 19011 </a:t>
              </a:r>
              <a:endParaRPr/>
            </a:p>
            <a:p>
              <a:pPr marL="180975" marR="0" lvl="1" indent="-100012" algn="l" rtl="0">
                <a:lnSpc>
                  <a:spcPct val="100000"/>
                </a:lnSpc>
                <a:spcBef>
                  <a:spcPts val="519"/>
                </a:spcBef>
                <a:spcAft>
                  <a:spcPts val="0"/>
                </a:spcAft>
                <a:buClr>
                  <a:srgbClr val="FFFFFF"/>
                </a:buClr>
                <a:buSzPts val="1275"/>
                <a:buFont typeface="Noto Sans Symbols"/>
                <a:buNone/>
              </a:pPr>
              <a:endParaRPr sz="1500" b="0" i="0" u="none" strike="noStrike" cap="none">
                <a:solidFill>
                  <a:srgbClr val="FFFFFF"/>
                </a:solidFill>
                <a:latin typeface="Calibri"/>
                <a:ea typeface="Calibri"/>
                <a:cs typeface="Calibri"/>
                <a:sym typeface="Calibri"/>
              </a:endParaRPr>
            </a:p>
            <a:p>
              <a:pPr marL="0" marR="0" lvl="0" indent="0" algn="l" rtl="0">
                <a:lnSpc>
                  <a:spcPct val="100000"/>
                </a:lnSpc>
                <a:spcBef>
                  <a:spcPts val="519"/>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sp>
          <p:nvSpPr>
            <p:cNvPr id="186" name="Google Shape;186;p18">
              <a:hlinkClick r:id="rId3" action="ppaction://hlinksldjump"/>
            </p:cNvPr>
            <p:cNvSpPr/>
            <p:nvPr/>
          </p:nvSpPr>
          <p:spPr>
            <a:xfrm>
              <a:off x="9465317" y="3919812"/>
              <a:ext cx="2136133" cy="2548135"/>
            </a:xfrm>
            <a:prstGeom prst="rect">
              <a:avLst/>
            </a:prstGeom>
            <a:solidFill>
              <a:schemeClr val="accent5"/>
            </a:solidFill>
            <a:ln>
              <a:noFill/>
            </a:ln>
            <a:effectLst>
              <a:outerShdw blurRad="50800" dist="38100" dir="8100000" algn="tr" rotWithShape="0">
                <a:srgbClr val="000000">
                  <a:alpha val="40000"/>
                </a:srgbClr>
              </a:outerShdw>
            </a:effectLst>
          </p:spPr>
          <p:txBody>
            <a:bodyPr spcFirstLastPara="1" wrap="square" lIns="59825" tIns="59825" rIns="59825" bIns="59825" anchor="t" anchorCtr="0">
              <a:noAutofit/>
            </a:bodyPr>
            <a:lstStyle/>
            <a:p>
              <a:pPr marL="0" marR="0" lvl="0" indent="0" algn="l" rtl="0">
                <a:lnSpc>
                  <a:spcPct val="100000"/>
                </a:lnSpc>
                <a:spcBef>
                  <a:spcPts val="0"/>
                </a:spcBef>
                <a:spcAft>
                  <a:spcPts val="0"/>
                </a:spcAft>
                <a:buClr>
                  <a:srgbClr val="FFFFFF"/>
                </a:buClr>
                <a:buSzPts val="2000"/>
                <a:buFont typeface="Calibri"/>
                <a:buNone/>
              </a:pPr>
              <a:r>
                <a:rPr lang="de-DE" sz="2000" b="1" i="0" u="none" strike="noStrike" cap="none">
                  <a:solidFill>
                    <a:srgbClr val="FFFFFF"/>
                  </a:solidFill>
                  <a:latin typeface="Calibri"/>
                  <a:ea typeface="Calibri"/>
                  <a:cs typeface="Calibri"/>
                  <a:sym typeface="Calibri"/>
                </a:rPr>
                <a:t>IT Security / ITSM</a:t>
              </a:r>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a:p>
              <a:pPr marL="180975" marR="0" lvl="1" indent="-180975" algn="l" rtl="0">
                <a:lnSpc>
                  <a:spcPct val="100000"/>
                </a:lnSpc>
                <a:spcBef>
                  <a:spcPts val="0"/>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IT-Security Management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Reifegrad-entwicklung</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Servicemanagement</a:t>
              </a:r>
              <a:endParaRPr/>
            </a:p>
            <a:p>
              <a:pPr marL="180975" marR="0" lvl="1" indent="-180975" algn="l" rtl="0">
                <a:lnSpc>
                  <a:spcPct val="100000"/>
                </a:lnSpc>
                <a:spcBef>
                  <a:spcPts val="519"/>
                </a:spcBef>
                <a:spcAft>
                  <a:spcPts val="0"/>
                </a:spcAft>
                <a:buClr>
                  <a:srgbClr val="FFFFFF"/>
                </a:buClr>
                <a:buSzPts val="1275"/>
                <a:buFont typeface="Noto Sans Symbols"/>
                <a:buChar char="•"/>
              </a:pPr>
              <a:r>
                <a:rPr lang="de-DE" sz="1500" b="0" i="0" u="none" strike="noStrike" cap="none">
                  <a:solidFill>
                    <a:srgbClr val="FFFFFF"/>
                  </a:solidFill>
                  <a:latin typeface="Calibri"/>
                  <a:ea typeface="Calibri"/>
                  <a:cs typeface="Calibri"/>
                  <a:sym typeface="Calibri"/>
                </a:rPr>
                <a:t>ISMS-Einführung </a:t>
              </a:r>
              <a:br>
                <a:rPr lang="de-DE" sz="1500" b="0" i="0" u="none" strike="noStrike" cap="none">
                  <a:solidFill>
                    <a:srgbClr val="FFFFFF"/>
                  </a:solidFill>
                  <a:latin typeface="Calibri"/>
                  <a:ea typeface="Calibri"/>
                  <a:cs typeface="Calibri"/>
                  <a:sym typeface="Calibri"/>
                </a:rPr>
              </a:br>
              <a:r>
                <a:rPr lang="de-DE" sz="1500" b="0" i="0" u="none" strike="noStrike" cap="none">
                  <a:solidFill>
                    <a:srgbClr val="FFFFFF"/>
                  </a:solidFill>
                  <a:latin typeface="Calibri"/>
                  <a:ea typeface="Calibri"/>
                  <a:cs typeface="Calibri"/>
                  <a:sym typeface="Calibri"/>
                </a:rPr>
                <a:t>nach ISO 27001</a:t>
              </a:r>
              <a:endParaRPr/>
            </a:p>
            <a:p>
              <a:pPr marL="0" marR="0" lvl="0" indent="0" algn="l" rtl="0">
                <a:lnSpc>
                  <a:spcPct val="100000"/>
                </a:lnSpc>
                <a:spcBef>
                  <a:spcPts val="519"/>
                </a:spcBef>
                <a:spcAft>
                  <a:spcPts val="0"/>
                </a:spcAft>
                <a:buClr>
                  <a:srgbClr val="FFFFFF"/>
                </a:buClr>
                <a:buSzPts val="1200"/>
                <a:buFont typeface="Calibri"/>
                <a:buNone/>
              </a:pPr>
              <a:endParaRPr sz="1200" b="1" i="0" u="none" strike="noStrike" cap="none">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FFFFFF"/>
                </a:buClr>
                <a:buSzPts val="2000"/>
                <a:buFont typeface="Calibri"/>
                <a:buNone/>
              </a:pPr>
              <a:endParaRPr sz="2000" b="1" i="0" u="none" strike="noStrike" cap="none">
                <a:solidFill>
                  <a:srgbClr val="FFFFFF"/>
                </a:solidFill>
                <a:latin typeface="Calibri"/>
                <a:ea typeface="Calibri"/>
                <a:cs typeface="Calibri"/>
                <a:sym typeface="Calibri"/>
              </a:endParaRPr>
            </a:p>
          </p:txBody>
        </p:sp>
      </p:grpSp>
      <p:pic>
        <p:nvPicPr>
          <p:cNvPr id="187" name="Google Shape;187;p18"/>
          <p:cNvPicPr preferRelativeResize="0"/>
          <p:nvPr/>
        </p:nvPicPr>
        <p:blipFill rotWithShape="1">
          <a:blip r:embed="rId5">
            <a:alphaModFix/>
          </a:blip>
          <a:srcRect/>
          <a:stretch/>
        </p:blipFill>
        <p:spPr>
          <a:xfrm>
            <a:off x="3946202" y="2600325"/>
            <a:ext cx="849604" cy="849604"/>
          </a:xfrm>
          <a:prstGeom prst="rect">
            <a:avLst/>
          </a:prstGeom>
          <a:noFill/>
          <a:ln>
            <a:noFill/>
          </a:ln>
        </p:spPr>
      </p:pic>
      <p:pic>
        <p:nvPicPr>
          <p:cNvPr id="188" name="Google Shape;188;p18"/>
          <p:cNvPicPr preferRelativeResize="0"/>
          <p:nvPr/>
        </p:nvPicPr>
        <p:blipFill rotWithShape="1">
          <a:blip r:embed="rId6">
            <a:alphaModFix/>
          </a:blip>
          <a:srcRect/>
          <a:stretch/>
        </p:blipFill>
        <p:spPr>
          <a:xfrm>
            <a:off x="11095428" y="3017929"/>
            <a:ext cx="432000" cy="432000"/>
          </a:xfrm>
          <a:prstGeom prst="rect">
            <a:avLst/>
          </a:prstGeom>
          <a:noFill/>
          <a:ln>
            <a:noFill/>
          </a:ln>
        </p:spPr>
      </p:pic>
      <p:pic>
        <p:nvPicPr>
          <p:cNvPr id="189" name="Google Shape;189;p18"/>
          <p:cNvPicPr preferRelativeResize="0"/>
          <p:nvPr/>
        </p:nvPicPr>
        <p:blipFill rotWithShape="1">
          <a:blip r:embed="rId7">
            <a:alphaModFix/>
          </a:blip>
          <a:srcRect/>
          <a:stretch/>
        </p:blipFill>
        <p:spPr>
          <a:xfrm>
            <a:off x="8778453" y="5860343"/>
            <a:ext cx="432000" cy="432000"/>
          </a:xfrm>
          <a:prstGeom prst="rect">
            <a:avLst/>
          </a:prstGeom>
          <a:noFill/>
          <a:ln>
            <a:noFill/>
          </a:ln>
        </p:spPr>
      </p:pic>
      <p:pic>
        <p:nvPicPr>
          <p:cNvPr id="190" name="Google Shape;190;p18"/>
          <p:cNvPicPr preferRelativeResize="0"/>
          <p:nvPr/>
        </p:nvPicPr>
        <p:blipFill rotWithShape="1">
          <a:blip r:embed="rId8">
            <a:alphaModFix/>
          </a:blip>
          <a:srcRect/>
          <a:stretch/>
        </p:blipFill>
        <p:spPr>
          <a:xfrm>
            <a:off x="1830246" y="5276850"/>
            <a:ext cx="876676" cy="889200"/>
          </a:xfrm>
          <a:prstGeom prst="rect">
            <a:avLst/>
          </a:prstGeom>
          <a:noFill/>
          <a:ln>
            <a:noFill/>
          </a:ln>
        </p:spPr>
      </p:pic>
      <p:pic>
        <p:nvPicPr>
          <p:cNvPr id="191" name="Google Shape;191;p18"/>
          <p:cNvPicPr preferRelativeResize="0"/>
          <p:nvPr/>
        </p:nvPicPr>
        <p:blipFill rotWithShape="1">
          <a:blip r:embed="rId9">
            <a:alphaModFix/>
          </a:blip>
          <a:srcRect/>
          <a:stretch/>
        </p:blipFill>
        <p:spPr>
          <a:xfrm>
            <a:off x="4363806" y="5860343"/>
            <a:ext cx="432000" cy="432000"/>
          </a:xfrm>
          <a:prstGeom prst="rect">
            <a:avLst/>
          </a:prstGeom>
          <a:noFill/>
          <a:ln>
            <a:noFill/>
          </a:ln>
        </p:spPr>
      </p:pic>
      <p:pic>
        <p:nvPicPr>
          <p:cNvPr id="192" name="Google Shape;192;p18"/>
          <p:cNvPicPr preferRelativeResize="0"/>
          <p:nvPr/>
        </p:nvPicPr>
        <p:blipFill rotWithShape="1">
          <a:blip r:embed="rId10">
            <a:alphaModFix/>
          </a:blip>
          <a:srcRect/>
          <a:stretch/>
        </p:blipFill>
        <p:spPr>
          <a:xfrm>
            <a:off x="7504503" y="3017929"/>
            <a:ext cx="432000" cy="432000"/>
          </a:xfrm>
          <a:prstGeom prst="rect">
            <a:avLst/>
          </a:prstGeom>
          <a:noFill/>
          <a:ln>
            <a:noFill/>
          </a:ln>
        </p:spPr>
      </p:pic>
      <p:pic>
        <p:nvPicPr>
          <p:cNvPr id="193" name="Google Shape;193;p18"/>
          <p:cNvPicPr preferRelativeResize="0"/>
          <p:nvPr/>
        </p:nvPicPr>
        <p:blipFill rotWithShape="1">
          <a:blip r:embed="rId11">
            <a:alphaModFix/>
          </a:blip>
          <a:srcRect/>
          <a:stretch/>
        </p:blipFill>
        <p:spPr>
          <a:xfrm>
            <a:off x="6593763" y="5860343"/>
            <a:ext cx="432000" cy="432000"/>
          </a:xfrm>
          <a:prstGeom prst="rect">
            <a:avLst/>
          </a:prstGeom>
          <a:noFill/>
          <a:ln>
            <a:noFill/>
          </a:ln>
        </p:spPr>
      </p:pic>
      <p:pic>
        <p:nvPicPr>
          <p:cNvPr id="194" name="Google Shape;194;p18"/>
          <p:cNvPicPr preferRelativeResize="0"/>
          <p:nvPr/>
        </p:nvPicPr>
        <p:blipFill rotWithShape="1">
          <a:blip r:embed="rId12">
            <a:alphaModFix/>
          </a:blip>
          <a:srcRect/>
          <a:stretch/>
        </p:blipFill>
        <p:spPr>
          <a:xfrm>
            <a:off x="11095428" y="5860343"/>
            <a:ext cx="432000" cy="432000"/>
          </a:xfrm>
          <a:prstGeom prst="rect">
            <a:avLst/>
          </a:prstGeom>
          <a:noFill/>
          <a:ln>
            <a:noFill/>
          </a:ln>
        </p:spPr>
      </p:pic>
      <p:pic>
        <p:nvPicPr>
          <p:cNvPr id="195" name="Google Shape;195;p18"/>
          <p:cNvPicPr preferRelativeResize="0"/>
          <p:nvPr/>
        </p:nvPicPr>
        <p:blipFill rotWithShape="1">
          <a:blip r:embed="rId13">
            <a:alphaModFix/>
          </a:blip>
          <a:srcRect/>
          <a:stretch/>
        </p:blipFill>
        <p:spPr>
          <a:xfrm>
            <a:off x="1626514" y="2472412"/>
            <a:ext cx="887704" cy="887704"/>
          </a:xfrm>
          <a:prstGeom prst="rect">
            <a:avLst/>
          </a:prstGeom>
          <a:noFill/>
          <a:ln>
            <a:noFill/>
          </a:ln>
        </p:spPr>
      </p:pic>
      <p:sp>
        <p:nvSpPr>
          <p:cNvPr id="196" name="Google Shape;196;p18"/>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smtClean="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197" name="Google Shape;197;p18"/>
          <p:cNvSpPr txBox="1">
            <a:spLocks noGrp="1"/>
          </p:cNvSpPr>
          <p:nvPr>
            <p:ph type="sldNum" idx="12"/>
          </p:nvPr>
        </p:nvSpPr>
        <p:spPr>
          <a:xfrm>
            <a:off x="10825200" y="6659487"/>
            <a:ext cx="719999"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6</a:t>
            </a:fld>
            <a:endParaRPr sz="800">
              <a:solidFill>
                <a:srgbClr val="686868"/>
              </a:solidFill>
              <a:latin typeface="Calibri"/>
              <a:ea typeface="Calibri"/>
              <a:cs typeface="Calibri"/>
              <a:sym typeface="Calibri"/>
            </a:endParaRPr>
          </a:p>
        </p:txBody>
      </p:sp>
    </p:spTree>
    <p:extLst>
      <p:ext uri="{BB962C8B-B14F-4D97-AF65-F5344CB8AC3E}">
        <p14:creationId xmlns:p14="http://schemas.microsoft.com/office/powerpoint/2010/main" val="3403199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p:cNvSpPr>
            <a:spLocks noGrp="1"/>
          </p:cNvSpPr>
          <p:nvPr>
            <p:ph type="dt" idx="10"/>
          </p:nvPr>
        </p:nvSpPr>
        <p:spPr/>
        <p:txBody>
          <a:bodyPr/>
          <a:lstStyle/>
          <a:p>
            <a:r>
              <a:rPr lang="de-DE" smtClean="0"/>
              <a:t>18/09/18</a:t>
            </a:r>
            <a:endParaRPr lang="de-DE"/>
          </a:p>
        </p:txBody>
      </p:sp>
      <p:sp>
        <p:nvSpPr>
          <p:cNvPr id="5" name="Fußzeilenplatzhalter 4"/>
          <p:cNvSpPr>
            <a:spLocks noGrp="1"/>
          </p:cNvSpPr>
          <p:nvPr>
            <p:ph type="ftr" idx="11"/>
          </p:nvPr>
        </p:nvSpPr>
        <p:spPr/>
        <p:txBody>
          <a:bodyPr/>
          <a:lstStyle/>
          <a:p>
            <a:r>
              <a:rPr lang="de-DE" smtClean="0"/>
              <a:t>| Angela Stöckert | Arvato Systems | Berufsakademie Sachsen </a:t>
            </a:r>
            <a:endParaRPr lang="de-DE"/>
          </a:p>
        </p:txBody>
      </p:sp>
      <p:sp>
        <p:nvSpPr>
          <p:cNvPr id="4" name="Foliennummernplatzhalter 3"/>
          <p:cNvSpPr>
            <a:spLocks noGrp="1"/>
          </p:cNvSpPr>
          <p:nvPr>
            <p:ph type="sldNum" idx="12"/>
          </p:nvPr>
        </p:nvSpPr>
        <p:spPr/>
        <p:txBody>
          <a:bodyPr/>
          <a:lstStyle/>
          <a:p>
            <a:fld id="{A5FE0BE9-2605-47C0-8F30-F383CC1BC3CC}" type="slidenum">
              <a:rPr lang="de-DE" smtClean="0"/>
              <a:t>7</a:t>
            </a:fld>
            <a:endParaRPr lang="de-DE"/>
          </a:p>
        </p:txBody>
      </p:sp>
      <p:sp>
        <p:nvSpPr>
          <p:cNvPr id="6" name="Titel 5"/>
          <p:cNvSpPr>
            <a:spLocks noGrp="1"/>
          </p:cNvSpPr>
          <p:nvPr>
            <p:ph type="title"/>
          </p:nvPr>
        </p:nvSpPr>
        <p:spPr/>
        <p:txBody>
          <a:bodyPr/>
          <a:lstStyle/>
          <a:p>
            <a:r>
              <a:rPr lang="de-DE" dirty="0" smtClean="0"/>
              <a:t>Referenzen (Auszug)</a:t>
            </a:r>
            <a:endParaRPr lang="de-DE" dirty="0"/>
          </a:p>
        </p:txBody>
      </p:sp>
      <p:sp>
        <p:nvSpPr>
          <p:cNvPr id="7" name="Rechteck 6"/>
          <p:cNvSpPr/>
          <p:nvPr/>
        </p:nvSpPr>
        <p:spPr>
          <a:xfrm>
            <a:off x="611759" y="1644164"/>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8" name="Rechteck 7"/>
          <p:cNvSpPr/>
          <p:nvPr/>
        </p:nvSpPr>
        <p:spPr>
          <a:xfrm>
            <a:off x="4314735" y="1644164"/>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9" name="Rechteck 8"/>
          <p:cNvSpPr/>
          <p:nvPr/>
        </p:nvSpPr>
        <p:spPr>
          <a:xfrm>
            <a:off x="8095099" y="1644164"/>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10" name="Rechteck 9"/>
          <p:cNvSpPr/>
          <p:nvPr/>
        </p:nvSpPr>
        <p:spPr>
          <a:xfrm>
            <a:off x="611759" y="2770818"/>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11" name="Rechteck 10"/>
          <p:cNvSpPr/>
          <p:nvPr/>
        </p:nvSpPr>
        <p:spPr>
          <a:xfrm>
            <a:off x="4314735" y="2770818"/>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12" name="Rechteck 11"/>
          <p:cNvSpPr/>
          <p:nvPr/>
        </p:nvSpPr>
        <p:spPr>
          <a:xfrm>
            <a:off x="8095099" y="2770818"/>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13" name="Rechteck 12"/>
          <p:cNvSpPr/>
          <p:nvPr/>
        </p:nvSpPr>
        <p:spPr>
          <a:xfrm>
            <a:off x="611759" y="3900680"/>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14" name="Rechteck 13"/>
          <p:cNvSpPr/>
          <p:nvPr/>
        </p:nvSpPr>
        <p:spPr>
          <a:xfrm>
            <a:off x="4314735" y="3900680"/>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15" name="Rechteck 14"/>
          <p:cNvSpPr/>
          <p:nvPr/>
        </p:nvSpPr>
        <p:spPr>
          <a:xfrm>
            <a:off x="8095099" y="3900680"/>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16" name="Rechteck 15"/>
          <p:cNvSpPr/>
          <p:nvPr/>
        </p:nvSpPr>
        <p:spPr>
          <a:xfrm>
            <a:off x="611759" y="5051289"/>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17" name="Rechteck 16"/>
          <p:cNvSpPr/>
          <p:nvPr/>
        </p:nvSpPr>
        <p:spPr>
          <a:xfrm>
            <a:off x="4314735" y="5051289"/>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sp>
        <p:nvSpPr>
          <p:cNvPr id="18" name="Rechteck 17"/>
          <p:cNvSpPr/>
          <p:nvPr/>
        </p:nvSpPr>
        <p:spPr>
          <a:xfrm>
            <a:off x="8095099" y="5051289"/>
            <a:ext cx="3528000" cy="977462"/>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spAutoFit/>
          </a:bodyPr>
          <a:lstStyle/>
          <a:p>
            <a:pPr algn="ctr"/>
            <a:endParaRPr lang="de-DE" sz="1400" dirty="0" err="1" smtClean="0"/>
          </a:p>
        </p:txBody>
      </p:sp>
      <p:pic>
        <p:nvPicPr>
          <p:cNvPr id="19" name="Picture 6" descr="http://www.moers-stadtportal.de/mediastore/Portal/Articles/stadtleben_dienstleistungen/behoerden/ENI_Logo_1.jpg"/>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1390154" y="1803974"/>
            <a:ext cx="1971210" cy="657839"/>
          </a:xfrm>
          <a:prstGeom prst="rect">
            <a:avLst/>
          </a:prstGeom>
          <a:noFill/>
          <a:extLst>
            <a:ext uri="{909E8E84-426E-40DD-AFC4-6F175D3DCCD1}">
              <a14:hiddenFill xmlns:a14="http://schemas.microsoft.com/office/drawing/2010/main">
                <a:solidFill>
                  <a:srgbClr val="FFFFFF"/>
                </a:solidFill>
              </a14:hiddenFill>
            </a:ext>
          </a:extLst>
        </p:spPr>
      </p:pic>
      <p:pic>
        <p:nvPicPr>
          <p:cNvPr id="20" name="Grafik 19"/>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062869" y="1835506"/>
            <a:ext cx="2031731" cy="601755"/>
          </a:xfrm>
          <a:prstGeom prst="rect">
            <a:avLst/>
          </a:prstGeom>
        </p:spPr>
      </p:pic>
      <p:pic>
        <p:nvPicPr>
          <p:cNvPr id="21" name="Picture 2" descr="C:\Users\LAMP006\AppData\Local\Microsoft\Windows\Temporary Internet Files\Content.Outlook\9M0RB2LW\logo-stadtwerke-menden.png"/>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8931286" y="1838853"/>
            <a:ext cx="1855626" cy="62296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Datei:Tennet TSO logo.svg"/>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1390154" y="3050356"/>
            <a:ext cx="2085599" cy="427548"/>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http://www.ursprung-in-der-suedsee.de/bilder/publish/StaatsforstenLogo.jpg"/>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5215358" y="2895782"/>
            <a:ext cx="1726752" cy="778175"/>
          </a:xfrm>
          <a:prstGeom prst="rect">
            <a:avLst/>
          </a:prstGeom>
          <a:noFill/>
          <a:extLst>
            <a:ext uri="{909E8E84-426E-40DD-AFC4-6F175D3DCCD1}">
              <a14:hiddenFill xmlns:a14="http://schemas.microsoft.com/office/drawing/2010/main">
                <a:solidFill>
                  <a:srgbClr val="FFFFFF"/>
                </a:solidFill>
              </a14:hiddenFill>
            </a:ext>
          </a:extLst>
        </p:spPr>
      </p:pic>
      <p:pic>
        <p:nvPicPr>
          <p:cNvPr id="24" name="Grafik 23"/>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587707" y="4149430"/>
            <a:ext cx="1690492" cy="610658"/>
          </a:xfrm>
          <a:prstGeom prst="rect">
            <a:avLst/>
          </a:prstGeom>
        </p:spPr>
      </p:pic>
      <p:pic>
        <p:nvPicPr>
          <p:cNvPr id="25" name="Picture 6" descr="Datei:TransnetBW logo.svg"/>
          <p:cNvPicPr>
            <a:picLocks noChangeAspect="1" noChangeArrowheads="1"/>
          </p:cNvPicPr>
          <p:nvPr/>
        </p:nvPicPr>
        <p:blipFill>
          <a:blip r:embed="rId9" cstate="email">
            <a:extLst>
              <a:ext uri="{28A0092B-C50C-407E-A947-70E740481C1C}">
                <a14:useLocalDpi xmlns:a14="http://schemas.microsoft.com/office/drawing/2010/main"/>
              </a:ext>
            </a:extLst>
          </a:blip>
          <a:srcRect/>
          <a:stretch>
            <a:fillRect/>
          </a:stretch>
        </p:blipFill>
        <p:spPr bwMode="auto">
          <a:xfrm>
            <a:off x="8729276" y="4230658"/>
            <a:ext cx="2259646" cy="282264"/>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p:cNvPicPr>
            <a:picLocks noChangeAspect="1" noChangeArrowheads="1"/>
          </p:cNvPicPr>
          <p:nvPr/>
        </p:nvPicPr>
        <p:blipFill>
          <a:blip r:embed="rId10" cstate="email">
            <a:extLst>
              <a:ext uri="{28A0092B-C50C-407E-A947-70E740481C1C}">
                <a14:useLocalDpi xmlns:a14="http://schemas.microsoft.com/office/drawing/2010/main"/>
              </a:ext>
            </a:extLst>
          </a:blip>
          <a:srcRect/>
          <a:stretch>
            <a:fillRect/>
          </a:stretch>
        </p:blipFill>
        <p:spPr bwMode="auto">
          <a:xfrm>
            <a:off x="9309584" y="5189520"/>
            <a:ext cx="1549928" cy="811316"/>
          </a:xfrm>
          <a:prstGeom prst="rect">
            <a:avLst/>
          </a:prstGeom>
          <a:noFill/>
          <a:ln w="9525">
            <a:noFill/>
            <a:miter lim="800000"/>
            <a:headEnd/>
            <a:tailEnd/>
          </a:ln>
        </p:spPr>
      </p:pic>
      <p:pic>
        <p:nvPicPr>
          <p:cNvPr id="28" name="Grafik 27"/>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1437876" y="5236254"/>
            <a:ext cx="1875766" cy="555561"/>
          </a:xfrm>
          <a:prstGeom prst="rect">
            <a:avLst/>
          </a:prstGeom>
        </p:spPr>
      </p:pic>
      <p:pic>
        <p:nvPicPr>
          <p:cNvPr id="29" name="Picture 4" descr="Datei:Stadtreinigung Hamburg logo.svg"/>
          <p:cNvPicPr>
            <a:picLocks noChangeAspect="1" noChangeArrowheads="1"/>
          </p:cNvPicPr>
          <p:nvPr/>
        </p:nvPicPr>
        <p:blipFill>
          <a:blip r:embed="rId12" cstate="print">
            <a:extLst>
              <a:ext uri="{28A0092B-C50C-407E-A947-70E740481C1C}">
                <a14:useLocalDpi xmlns:a14="http://schemas.microsoft.com/office/drawing/2010/main"/>
              </a:ext>
            </a:extLst>
          </a:blip>
          <a:srcRect/>
          <a:stretch>
            <a:fillRect/>
          </a:stretch>
        </p:blipFill>
        <p:spPr bwMode="auto">
          <a:xfrm>
            <a:off x="5263317" y="4074552"/>
            <a:ext cx="1630835" cy="689028"/>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ttps://www.maritim.de/image/maritim-hotelgesellschaft-mbh.png"/>
          <p:cNvPicPr>
            <a:picLocks noChangeAspect="1" noChangeArrowheads="1"/>
          </p:cNvPicPr>
          <p:nvPr/>
        </p:nvPicPr>
        <p:blipFill>
          <a:blip r:embed="rId13">
            <a:extLst>
              <a:ext uri="{28A0092B-C50C-407E-A947-70E740481C1C}">
                <a14:useLocalDpi xmlns:a14="http://schemas.microsoft.com/office/drawing/2010/main"/>
              </a:ext>
            </a:extLst>
          </a:blip>
          <a:srcRect/>
          <a:stretch>
            <a:fillRect/>
          </a:stretch>
        </p:blipFill>
        <p:spPr bwMode="auto">
          <a:xfrm>
            <a:off x="5215358" y="4847284"/>
            <a:ext cx="1619250" cy="1333501"/>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
          <p:cNvPicPr>
            <a:picLocks noChangeAspect="1" noChangeArrowheads="1"/>
          </p:cNvPicPr>
          <p:nvPr/>
        </p:nvPicPr>
        <p:blipFill>
          <a:blip r:embed="rId14" cstate="screen">
            <a:extLst>
              <a:ext uri="{28A0092B-C50C-407E-A947-70E740481C1C}">
                <a14:useLocalDpi xmlns:a14="http://schemas.microsoft.com/office/drawing/2010/main"/>
              </a:ext>
            </a:extLst>
          </a:blip>
          <a:srcRect/>
          <a:stretch>
            <a:fillRect/>
          </a:stretch>
        </p:blipFill>
        <p:spPr bwMode="auto">
          <a:xfrm>
            <a:off x="8798315" y="3060520"/>
            <a:ext cx="2121568" cy="4072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325157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0"/>
          <p:cNvSpPr/>
          <p:nvPr/>
        </p:nvSpPr>
        <p:spPr>
          <a:xfrm>
            <a:off x="4581525" y="3219449"/>
            <a:ext cx="2228850" cy="2945957"/>
          </a:xfrm>
          <a:prstGeom prst="rect">
            <a:avLst/>
          </a:prstGeom>
          <a:solidFill>
            <a:schemeClr val="lt2"/>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accent1"/>
                </a:solidFill>
                <a:latin typeface="Calibri"/>
                <a:ea typeface="Calibri"/>
                <a:cs typeface="Calibri"/>
                <a:sym typeface="Calibri"/>
              </a:rPr>
              <a:t>Anpassung an spezielle Kundenwünsche</a:t>
            </a:r>
            <a:endParaRPr/>
          </a:p>
          <a:p>
            <a:pPr marL="0" marR="0" lvl="0" indent="0" algn="ctr" rtl="0">
              <a:spcBef>
                <a:spcPts val="0"/>
              </a:spcBef>
              <a:spcAft>
                <a:spcPts val="0"/>
              </a:spcAft>
              <a:buNone/>
            </a:pPr>
            <a:r>
              <a:rPr lang="de-DE" sz="2000">
                <a:solidFill>
                  <a:schemeClr val="accent1"/>
                </a:solidFill>
                <a:latin typeface="Calibri"/>
                <a:ea typeface="Calibri"/>
                <a:cs typeface="Calibri"/>
                <a:sym typeface="Calibri"/>
              </a:rPr>
              <a:t>durch Parameter</a:t>
            </a:r>
            <a:endParaRPr/>
          </a:p>
        </p:txBody>
      </p:sp>
      <p:sp>
        <p:nvSpPr>
          <p:cNvPr id="212" name="Google Shape;212;p20"/>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213" name="Google Shape;213;p20"/>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214" name="Google Shape;214;p20"/>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8</a:t>
            </a:fld>
            <a:endParaRPr sz="800">
              <a:solidFill>
                <a:srgbClr val="686868"/>
              </a:solidFill>
              <a:latin typeface="Calibri"/>
              <a:ea typeface="Calibri"/>
              <a:cs typeface="Calibri"/>
              <a:sym typeface="Calibri"/>
            </a:endParaRPr>
          </a:p>
        </p:txBody>
      </p:sp>
      <p:sp>
        <p:nvSpPr>
          <p:cNvPr id="215" name="Google Shape;215;p20"/>
          <p:cNvSpPr txBox="1">
            <a:spLocks noGrp="1"/>
          </p:cNvSpPr>
          <p:nvPr>
            <p:ph type="body" idx="1"/>
          </p:nvPr>
        </p:nvSpPr>
        <p:spPr>
          <a:xfrm>
            <a:off x="634336"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216" name="Google Shape;216;p20"/>
          <p:cNvSpPr txBox="1">
            <a:spLocks noGrp="1"/>
          </p:cNvSpPr>
          <p:nvPr>
            <p:ph type="body" idx="6"/>
          </p:nvPr>
        </p:nvSpPr>
        <p:spPr>
          <a:xfrm>
            <a:off x="634336" y="3833212"/>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217" name="Google Shape;217;p20"/>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dirty="0" smtClean="0">
                <a:solidFill>
                  <a:schemeClr val="accent1"/>
                </a:solidFill>
                <a:latin typeface="Calibri"/>
                <a:ea typeface="Calibri"/>
                <a:cs typeface="Calibri"/>
                <a:sym typeface="Calibri"/>
              </a:rPr>
              <a:t>SAP ERP</a:t>
            </a:r>
            <a:endParaRPr sz="3200" b="0" i="0" u="none" strike="noStrike" cap="none" dirty="0">
              <a:solidFill>
                <a:schemeClr val="accent1"/>
              </a:solidFill>
              <a:latin typeface="Calibri"/>
              <a:ea typeface="Calibri"/>
              <a:cs typeface="Calibri"/>
              <a:sym typeface="Calibri"/>
            </a:endParaRPr>
          </a:p>
        </p:txBody>
      </p:sp>
      <p:pic>
        <p:nvPicPr>
          <p:cNvPr id="218" name="Google Shape;218;p20"/>
          <p:cNvPicPr preferRelativeResize="0"/>
          <p:nvPr/>
        </p:nvPicPr>
        <p:blipFill rotWithShape="1">
          <a:blip r:embed="rId3">
            <a:alphaModFix/>
          </a:blip>
          <a:srcRect t="5878" b="20520"/>
          <a:stretch/>
        </p:blipFill>
        <p:spPr>
          <a:xfrm>
            <a:off x="636141" y="3853532"/>
            <a:ext cx="3780074" cy="2311875"/>
          </a:xfrm>
          <a:prstGeom prst="rect">
            <a:avLst/>
          </a:prstGeom>
          <a:noFill/>
          <a:ln w="9525" cap="flat" cmpd="sng">
            <a:solidFill>
              <a:srgbClr val="BFC9D2"/>
            </a:solidFill>
            <a:prstDash val="solid"/>
            <a:round/>
            <a:headEnd type="none" w="sm" len="sm"/>
            <a:tailEnd type="none" w="sm" len="sm"/>
          </a:ln>
        </p:spPr>
      </p:pic>
      <p:sp>
        <p:nvSpPr>
          <p:cNvPr id="219" name="Google Shape;219;p20"/>
          <p:cNvSpPr/>
          <p:nvPr/>
        </p:nvSpPr>
        <p:spPr>
          <a:xfrm>
            <a:off x="7050611" y="1269525"/>
            <a:ext cx="4561894" cy="1435575"/>
          </a:xfrm>
          <a:prstGeom prst="rect">
            <a:avLst/>
          </a:prstGeom>
          <a:solidFill>
            <a:schemeClr val="accent4"/>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lt1"/>
                </a:solidFill>
                <a:latin typeface="Calibri"/>
                <a:ea typeface="Calibri"/>
                <a:cs typeface="Calibri"/>
                <a:sym typeface="Calibri"/>
              </a:rPr>
              <a:t>Und Eigenentwicklungen</a:t>
            </a:r>
            <a:endParaRPr/>
          </a:p>
        </p:txBody>
      </p:sp>
      <p:pic>
        <p:nvPicPr>
          <p:cNvPr id="220" name="Google Shape;220;p20"/>
          <p:cNvPicPr preferRelativeResize="0"/>
          <p:nvPr/>
        </p:nvPicPr>
        <p:blipFill rotWithShape="1">
          <a:blip r:embed="rId4">
            <a:alphaModFix/>
          </a:blip>
          <a:srcRect t="2506" b="2505"/>
          <a:stretch/>
        </p:blipFill>
        <p:spPr>
          <a:xfrm>
            <a:off x="7816277" y="3978961"/>
            <a:ext cx="3724818" cy="1804435"/>
          </a:xfrm>
          <a:prstGeom prst="rect">
            <a:avLst/>
          </a:prstGeom>
          <a:noFill/>
          <a:ln>
            <a:noFill/>
          </a:ln>
        </p:spPr>
      </p:pic>
      <p:sp>
        <p:nvSpPr>
          <p:cNvPr id="221" name="Google Shape;221;p20"/>
          <p:cNvSpPr/>
          <p:nvPr/>
        </p:nvSpPr>
        <p:spPr>
          <a:xfrm>
            <a:off x="650776" y="1260000"/>
            <a:ext cx="3780074" cy="2399767"/>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lt1"/>
                </a:solidFill>
                <a:latin typeface="Calibri"/>
                <a:ea typeface="Calibri"/>
                <a:cs typeface="Calibri"/>
                <a:sym typeface="Calibri"/>
              </a:rPr>
              <a:t>Standard</a:t>
            </a:r>
            <a:endParaRPr/>
          </a:p>
        </p:txBody>
      </p:sp>
      <p:sp>
        <p:nvSpPr>
          <p:cNvPr id="222" name="Google Shape;222;p20"/>
          <p:cNvSpPr/>
          <p:nvPr/>
        </p:nvSpPr>
        <p:spPr>
          <a:xfrm>
            <a:off x="7832505" y="3833212"/>
            <a:ext cx="3780000" cy="2311875"/>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223" name="Google Shape;223;p20"/>
          <p:cNvSpPr/>
          <p:nvPr/>
        </p:nvSpPr>
        <p:spPr>
          <a:xfrm>
            <a:off x="4774849" y="1269526"/>
            <a:ext cx="1931763" cy="1733726"/>
          </a:xfrm>
          <a:prstGeom prst="rect">
            <a:avLst/>
          </a:prstGeom>
          <a:solidFill>
            <a:srgbClr val="D3D2D8"/>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pic>
        <p:nvPicPr>
          <p:cNvPr id="224" name="Google Shape;224;p20"/>
          <p:cNvPicPr preferRelativeResize="0"/>
          <p:nvPr/>
        </p:nvPicPr>
        <p:blipFill rotWithShape="1">
          <a:blip r:embed="rId5">
            <a:alphaModFix/>
          </a:blip>
          <a:srcRect l="12514" t="-408" r="16167" b="408"/>
          <a:stretch/>
        </p:blipFill>
        <p:spPr>
          <a:xfrm>
            <a:off x="4630875" y="1260000"/>
            <a:ext cx="2179499" cy="1743251"/>
          </a:xfrm>
          <a:prstGeom prst="rect">
            <a:avLst/>
          </a:prstGeom>
          <a:noFill/>
          <a:ln>
            <a:noFill/>
          </a:ln>
        </p:spPr>
      </p:pic>
      <p:pic>
        <p:nvPicPr>
          <p:cNvPr id="225" name="Google Shape;225;p20"/>
          <p:cNvPicPr preferRelativeResize="0"/>
          <p:nvPr/>
        </p:nvPicPr>
        <p:blipFill rotWithShape="1">
          <a:blip r:embed="rId6">
            <a:alphaModFix/>
          </a:blip>
          <a:srcRect/>
          <a:stretch/>
        </p:blipFill>
        <p:spPr>
          <a:xfrm>
            <a:off x="7010400" y="2933700"/>
            <a:ext cx="4602105" cy="323170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1" name="Google Shape;231;p21"/>
          <p:cNvSpPr txBox="1">
            <a:spLocks noGrp="1"/>
          </p:cNvSpPr>
          <p:nvPr>
            <p:ph type="dt" idx="10"/>
          </p:nvPr>
        </p:nvSpPr>
        <p:spPr>
          <a:xfrm>
            <a:off x="630001" y="6659487"/>
            <a:ext cx="50807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b="1" smtClean="0">
                <a:solidFill>
                  <a:srgbClr val="686868"/>
                </a:solidFill>
                <a:latin typeface="Calibri"/>
                <a:ea typeface="Calibri"/>
                <a:cs typeface="Calibri"/>
                <a:sym typeface="Calibri"/>
              </a:rPr>
              <a:t>18/09/18</a:t>
            </a:r>
            <a:endParaRPr sz="800" b="1">
              <a:solidFill>
                <a:srgbClr val="686868"/>
              </a:solidFill>
              <a:latin typeface="Calibri"/>
              <a:ea typeface="Calibri"/>
              <a:cs typeface="Calibri"/>
              <a:sym typeface="Calibri"/>
            </a:endParaRPr>
          </a:p>
        </p:txBody>
      </p:sp>
      <p:sp>
        <p:nvSpPr>
          <p:cNvPr id="232" name="Google Shape;232;p21"/>
          <p:cNvSpPr txBox="1">
            <a:spLocks noGrp="1"/>
          </p:cNvSpPr>
          <p:nvPr>
            <p:ph type="ftr" idx="11"/>
          </p:nvPr>
        </p:nvSpPr>
        <p:spPr>
          <a:xfrm>
            <a:off x="1152000" y="6659487"/>
            <a:ext cx="4274017" cy="123111"/>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de-DE" sz="800">
                <a:solidFill>
                  <a:srgbClr val="646464"/>
                </a:solidFill>
                <a:latin typeface="Calibri"/>
                <a:ea typeface="Calibri"/>
                <a:cs typeface="Calibri"/>
                <a:sym typeface="Calibri"/>
              </a:rPr>
              <a:t>| Angela Stöckert | Arvato Systems | Berufsakademie Sachsen </a:t>
            </a:r>
            <a:endParaRPr sz="800">
              <a:solidFill>
                <a:srgbClr val="646464"/>
              </a:solidFill>
              <a:latin typeface="Calibri"/>
              <a:ea typeface="Calibri"/>
              <a:cs typeface="Calibri"/>
              <a:sym typeface="Calibri"/>
            </a:endParaRPr>
          </a:p>
        </p:txBody>
      </p:sp>
      <p:sp>
        <p:nvSpPr>
          <p:cNvPr id="233" name="Google Shape;233;p21"/>
          <p:cNvSpPr txBox="1">
            <a:spLocks noGrp="1"/>
          </p:cNvSpPr>
          <p:nvPr>
            <p:ph type="sldNum" idx="12"/>
          </p:nvPr>
        </p:nvSpPr>
        <p:spPr>
          <a:xfrm>
            <a:off x="11261045" y="6663454"/>
            <a:ext cx="285793" cy="123111"/>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de-DE" sz="800">
                <a:solidFill>
                  <a:srgbClr val="686868"/>
                </a:solidFill>
                <a:latin typeface="Calibri"/>
                <a:ea typeface="Calibri"/>
                <a:cs typeface="Calibri"/>
                <a:sym typeface="Calibri"/>
              </a:rPr>
              <a:t>9</a:t>
            </a:fld>
            <a:endParaRPr sz="800">
              <a:solidFill>
                <a:srgbClr val="686868"/>
              </a:solidFill>
              <a:latin typeface="Calibri"/>
              <a:ea typeface="Calibri"/>
              <a:cs typeface="Calibri"/>
              <a:sym typeface="Calibri"/>
            </a:endParaRPr>
          </a:p>
        </p:txBody>
      </p:sp>
      <p:sp>
        <p:nvSpPr>
          <p:cNvPr id="234" name="Google Shape;234;p21"/>
          <p:cNvSpPr txBox="1">
            <a:spLocks noGrp="1"/>
          </p:cNvSpPr>
          <p:nvPr>
            <p:ph type="body" idx="1"/>
          </p:nvPr>
        </p:nvSpPr>
        <p:spPr>
          <a:xfrm>
            <a:off x="634336" y="1260000"/>
            <a:ext cx="2032302" cy="2321400"/>
          </a:xfrm>
          <a:prstGeom prst="rect">
            <a:avLst/>
          </a:prstGeom>
          <a:noFill/>
          <a:ln w="9525" cap="flat" cmpd="sng">
            <a:solidFill>
              <a:srgbClr val="BFC9D2"/>
            </a:solidFill>
            <a:prstDash val="solid"/>
            <a:round/>
            <a:headEnd type="none" w="sm" len="sm"/>
            <a:tailEnd type="none" w="sm" len="sm"/>
          </a:ln>
        </p:spPr>
        <p:txBody>
          <a:bodyPr spcFirstLastPara="1" wrap="square" lIns="158750" tIns="158750" rIns="127000" bIns="127000" anchor="t" anchorCtr="0">
            <a:noAutofit/>
          </a:bodyPr>
          <a:lstStyle/>
          <a:p>
            <a:pPr marL="0" marR="0" lvl="0" indent="0" algn="l" rtl="0">
              <a:spcBef>
                <a:spcPts val="0"/>
              </a:spcBef>
              <a:spcAft>
                <a:spcPts val="0"/>
              </a:spcAft>
              <a:buClr>
                <a:schemeClr val="accent1"/>
              </a:buClr>
              <a:buSzPts val="1530"/>
              <a:buFont typeface="Noto Sans Symbols"/>
              <a:buNone/>
            </a:pPr>
            <a:endParaRPr sz="1800" b="1" i="0" u="none" strike="noStrike" cap="none">
              <a:solidFill>
                <a:schemeClr val="accent1"/>
              </a:solidFill>
              <a:latin typeface="Calibri"/>
              <a:ea typeface="Calibri"/>
              <a:cs typeface="Calibri"/>
              <a:sym typeface="Calibri"/>
            </a:endParaRPr>
          </a:p>
        </p:txBody>
      </p:sp>
      <p:sp>
        <p:nvSpPr>
          <p:cNvPr id="235" name="Google Shape;235;p21"/>
          <p:cNvSpPr txBox="1">
            <a:spLocks noGrp="1"/>
          </p:cNvSpPr>
          <p:nvPr>
            <p:ph type="title"/>
          </p:nvPr>
        </p:nvSpPr>
        <p:spPr>
          <a:xfrm>
            <a:off x="630001" y="351299"/>
            <a:ext cx="9780091" cy="443198"/>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1"/>
              </a:buClr>
              <a:buSzPts val="3200"/>
              <a:buFont typeface="Calibri"/>
              <a:buNone/>
            </a:pPr>
            <a:r>
              <a:rPr lang="de-DE" sz="3200" b="0" i="0" u="none" strike="noStrike" cap="none">
                <a:solidFill>
                  <a:schemeClr val="accent1"/>
                </a:solidFill>
                <a:latin typeface="Calibri"/>
                <a:ea typeface="Calibri"/>
                <a:cs typeface="Calibri"/>
                <a:sym typeface="Calibri"/>
              </a:rPr>
              <a:t>Problem</a:t>
            </a:r>
            <a:endParaRPr sz="3200" b="0" i="0" u="none" strike="noStrike" cap="none">
              <a:solidFill>
                <a:schemeClr val="accent1"/>
              </a:solidFill>
              <a:latin typeface="Calibri"/>
              <a:ea typeface="Calibri"/>
              <a:cs typeface="Calibri"/>
              <a:sym typeface="Calibri"/>
            </a:endParaRPr>
          </a:p>
        </p:txBody>
      </p:sp>
      <p:pic>
        <p:nvPicPr>
          <p:cNvPr id="236" name="Google Shape;236;p21"/>
          <p:cNvPicPr preferRelativeResize="0"/>
          <p:nvPr/>
        </p:nvPicPr>
        <p:blipFill rotWithShape="1">
          <a:blip r:embed="rId3">
            <a:alphaModFix/>
          </a:blip>
          <a:srcRect t="5878" b="20520"/>
          <a:stretch/>
        </p:blipFill>
        <p:spPr>
          <a:xfrm>
            <a:off x="613127" y="1299371"/>
            <a:ext cx="4126519" cy="3264376"/>
          </a:xfrm>
          <a:prstGeom prst="rect">
            <a:avLst/>
          </a:prstGeom>
          <a:noFill/>
          <a:ln w="9525" cap="flat" cmpd="sng">
            <a:solidFill>
              <a:srgbClr val="BFC9D2"/>
            </a:solidFill>
            <a:prstDash val="solid"/>
            <a:round/>
            <a:headEnd type="none" w="sm" len="sm"/>
            <a:tailEnd type="none" w="sm" len="sm"/>
          </a:ln>
        </p:spPr>
      </p:pic>
      <p:sp>
        <p:nvSpPr>
          <p:cNvPr id="237" name="Google Shape;237;p21"/>
          <p:cNvSpPr/>
          <p:nvPr/>
        </p:nvSpPr>
        <p:spPr>
          <a:xfrm>
            <a:off x="4876800" y="2373745"/>
            <a:ext cx="6664295" cy="3771342"/>
          </a:xfrm>
          <a:prstGeom prst="rect">
            <a:avLst/>
          </a:prstGeom>
          <a:solidFill>
            <a:schemeClr val="accent4"/>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240" name="Google Shape;240;p21"/>
          <p:cNvSpPr/>
          <p:nvPr/>
        </p:nvSpPr>
        <p:spPr>
          <a:xfrm>
            <a:off x="630002" y="4686301"/>
            <a:ext cx="4126518" cy="1468312"/>
          </a:xfrm>
          <a:prstGeom prst="rect">
            <a:avLst/>
          </a:prstGeom>
          <a:solidFill>
            <a:schemeClr val="accent5"/>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r>
              <a:rPr lang="de-DE" sz="2000">
                <a:solidFill>
                  <a:schemeClr val="accent1"/>
                </a:solidFill>
                <a:latin typeface="Calibri"/>
                <a:ea typeface="Calibri"/>
                <a:cs typeface="Calibri"/>
                <a:sym typeface="Calibri"/>
              </a:rPr>
              <a:t>Bis 2025</a:t>
            </a:r>
            <a:endParaRPr>
              <a:solidFill>
                <a:schemeClr val="accent1"/>
              </a:solidFill>
            </a:endParaRPr>
          </a:p>
        </p:txBody>
      </p:sp>
      <p:sp>
        <p:nvSpPr>
          <p:cNvPr id="241" name="Google Shape;241;p21"/>
          <p:cNvSpPr/>
          <p:nvPr/>
        </p:nvSpPr>
        <p:spPr>
          <a:xfrm>
            <a:off x="4853212" y="1225241"/>
            <a:ext cx="6664295" cy="1000158"/>
          </a:xfrm>
          <a:prstGeom prst="rect">
            <a:avLst/>
          </a:prstGeom>
          <a:solidFill>
            <a:schemeClr val="accent1"/>
          </a:solidFill>
          <a:ln>
            <a:noFill/>
          </a:ln>
        </p:spPr>
        <p:txBody>
          <a:bodyPr spcFirstLastPara="1" wrap="square" lIns="144000" tIns="144000" rIns="144000" bIns="144000" anchor="ctr" anchorCtr="0">
            <a:noAutofit/>
          </a:bodyPr>
          <a:lstStyle/>
          <a:p>
            <a:pPr marL="0" marR="0" lvl="0" indent="0" algn="ctr" rtl="0">
              <a:spcBef>
                <a:spcPts val="0"/>
              </a:spcBef>
              <a:spcAft>
                <a:spcPts val="0"/>
              </a:spcAft>
              <a:buNone/>
            </a:pPr>
            <a:endParaRPr dirty="0">
              <a:solidFill>
                <a:schemeClr val="bg1"/>
              </a:solidFill>
            </a:endParaRPr>
          </a:p>
        </p:txBody>
      </p:sp>
      <p:pic>
        <p:nvPicPr>
          <p:cNvPr id="1028" name="Picture 4" descr="Abbildung des Architekturdiagramms von SAP S/4HANA Clou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66780" y="2484582"/>
            <a:ext cx="6437161" cy="355644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ogo sap s4hana - SAP Simple Finance: Blog zur EinfÃ¼hrung von SAP S/4HANA mit bei Innovabee"/>
          <p:cNvPicPr>
            <a:picLocks noChangeAspect="1" noChangeArrowheads="1"/>
          </p:cNvPicPr>
          <p:nvPr/>
        </p:nvPicPr>
        <p:blipFill rotWithShape="1">
          <a:blip r:embed="rId5">
            <a:extLst>
              <a:ext uri="{28A0092B-C50C-407E-A947-70E740481C1C}">
                <a14:useLocalDpi xmlns:a14="http://schemas.microsoft.com/office/drawing/2010/main" val="0"/>
              </a:ext>
            </a:extLst>
          </a:blip>
          <a:srcRect t="25457" b="28017"/>
          <a:stretch/>
        </p:blipFill>
        <p:spPr bwMode="auto">
          <a:xfrm>
            <a:off x="6908880" y="1487755"/>
            <a:ext cx="2552958" cy="47512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arvato Design 2016">
  <a:themeElements>
    <a:clrScheme name="aSys_Farben_2015_1">
      <a:dk1>
        <a:srgbClr val="000000"/>
      </a:dk1>
      <a:lt1>
        <a:srgbClr val="FFFFFF"/>
      </a:lt1>
      <a:dk2>
        <a:srgbClr val="646464"/>
      </a:dk2>
      <a:lt2>
        <a:srgbClr val="E5F1F7"/>
      </a:lt2>
      <a:accent1>
        <a:srgbClr val="0068A9"/>
      </a:accent1>
      <a:accent2>
        <a:srgbClr val="B2D6E8"/>
      </a:accent2>
      <a:accent3>
        <a:srgbClr val="002749"/>
      </a:accent3>
      <a:accent4>
        <a:srgbClr val="66ADD1"/>
      </a:accent4>
      <a:accent5>
        <a:srgbClr val="D0D0D0"/>
      </a:accent5>
      <a:accent6>
        <a:srgbClr val="B0C800"/>
      </a:accent6>
      <a:hlink>
        <a:srgbClr val="0068A9"/>
      </a:hlink>
      <a:folHlink>
        <a:srgbClr val="66AD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1713</Words>
  <Application>Microsoft Office PowerPoint</Application>
  <PresentationFormat>Benutzerdefiniert</PresentationFormat>
  <Paragraphs>499</Paragraphs>
  <Slides>46</Slides>
  <Notes>29</Notes>
  <HiddenSlides>4</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46</vt:i4>
      </vt:variant>
    </vt:vector>
  </HeadingPairs>
  <TitlesOfParts>
    <vt:vector size="53" baseType="lpstr">
      <vt:lpstr>Noto Sans Symbols</vt:lpstr>
      <vt:lpstr>SimSun</vt:lpstr>
      <vt:lpstr>Arial</vt:lpstr>
      <vt:lpstr>Calibri</vt:lpstr>
      <vt:lpstr>Symbol</vt:lpstr>
      <vt:lpstr>Times New Roman</vt:lpstr>
      <vt:lpstr>arvato Design 2016</vt:lpstr>
      <vt:lpstr>TODO</vt:lpstr>
      <vt:lpstr>Evaluierung der SAP Cloud Platform</vt:lpstr>
      <vt:lpstr>Agenda</vt:lpstr>
      <vt:lpstr>Arvato Systems Perdata GmbH</vt:lpstr>
      <vt:lpstr>Warum SAP Cloud Platform</vt:lpstr>
      <vt:lpstr>Arvato Systems Perdata GmbH und SAP</vt:lpstr>
      <vt:lpstr>Referenzen (Auszug)</vt:lpstr>
      <vt:lpstr>SAP ERP</vt:lpstr>
      <vt:lpstr>Problem</vt:lpstr>
      <vt:lpstr>Fiori</vt:lpstr>
      <vt:lpstr>Die Lösung?</vt:lpstr>
      <vt:lpstr>Die Lösung?</vt:lpstr>
      <vt:lpstr>Zielstellung</vt:lpstr>
      <vt:lpstr>Zielstellung</vt:lpstr>
      <vt:lpstr>Funktionale Anforderungen</vt:lpstr>
      <vt:lpstr>SAP Fiori apps reference library</vt:lpstr>
      <vt:lpstr>PowerPoint-Präsentation</vt:lpstr>
      <vt:lpstr>Evaluierungskriterien</vt:lpstr>
      <vt:lpstr>Aufbau der Bachelor-Thesis</vt:lpstr>
      <vt:lpstr>Software-Demonstration</vt:lpstr>
      <vt:lpstr>Software-Demonstration</vt:lpstr>
      <vt:lpstr>Software-Demonstration</vt:lpstr>
      <vt:lpstr>Evaluierung</vt:lpstr>
      <vt:lpstr>Evaluierung</vt:lpstr>
      <vt:lpstr>Evaluierung</vt:lpstr>
      <vt:lpstr>Evaluierung</vt:lpstr>
      <vt:lpstr>Fazit</vt:lpstr>
      <vt:lpstr>Ausblick</vt:lpstr>
      <vt:lpstr>Begriffe</vt:lpstr>
      <vt:lpstr>Vorgehen</vt:lpstr>
      <vt:lpstr>Quellen</vt:lpstr>
      <vt:lpstr>Vielen Dank für Ihre Aufmerksamkeit!</vt:lpstr>
      <vt:lpstr>Reserve</vt:lpstr>
      <vt:lpstr>Kapitel 1</vt:lpstr>
      <vt:lpstr>Thesen</vt:lpstr>
      <vt:lpstr>Kapitel 2</vt:lpstr>
      <vt:lpstr>Dienstebenen in der Cloud</vt:lpstr>
      <vt:lpstr>PowerPoint-Präsentation</vt:lpstr>
      <vt:lpstr>Regionen in der SAP Cloud Platform</vt:lpstr>
      <vt:lpstr>Dienste auf der SAP Cloud Platform</vt:lpstr>
      <vt:lpstr>Kapitel 3</vt:lpstr>
      <vt:lpstr>Grundsätze von Fiori</vt:lpstr>
      <vt:lpstr>Grundsätze von Fiori</vt:lpstr>
      <vt:lpstr>Fiori</vt:lpstr>
      <vt:lpstr>Architektur der Anwendung</vt:lpstr>
      <vt:lpstr>Arvato Systems Perdata GmbH und SAP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Evaluierung der SAP Cloud Platform</dc:title>
  <dc:creator>Stöckert, Angela, NMU-OI</dc:creator>
  <cp:lastModifiedBy>Stöckert, Angela, NMU-OI</cp:lastModifiedBy>
  <cp:revision>61</cp:revision>
  <dcterms:modified xsi:type="dcterms:W3CDTF">2018-09-13T10:11:27Z</dcterms:modified>
</cp:coreProperties>
</file>